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4" r:id="rId1"/>
  </p:sldMasterIdLst>
  <p:notesMasterIdLst>
    <p:notesMasterId r:id="rId14"/>
  </p:notesMasterIdLst>
  <p:sldIdLst>
    <p:sldId id="266" r:id="rId2"/>
    <p:sldId id="273" r:id="rId3"/>
    <p:sldId id="271" r:id="rId4"/>
    <p:sldId id="274" r:id="rId5"/>
    <p:sldId id="272" r:id="rId6"/>
    <p:sldId id="270" r:id="rId7"/>
    <p:sldId id="275" r:id="rId8"/>
    <p:sldId id="261" r:id="rId9"/>
    <p:sldId id="262" r:id="rId10"/>
    <p:sldId id="267" r:id="rId11"/>
    <p:sldId id="277" r:id="rId12"/>
    <p:sldId id="276" r:id="rId13"/>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5B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95"/>
    <p:restoredTop sz="94789"/>
  </p:normalViewPr>
  <p:slideViewPr>
    <p:cSldViewPr>
      <p:cViewPr varScale="1">
        <p:scale>
          <a:sx n="70" d="100"/>
          <a:sy n="70" d="100"/>
        </p:scale>
        <p:origin x="200" y="216"/>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51686138-4BF9-AF46-B50E-ED63A7D3B009}" type="datetimeFigureOut">
              <a:rPr lang="en-US" smtClean="0"/>
              <a:t>4/24/24</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0EE1B977-940C-3F40-8753-F7FED910D81D}" type="slidenum">
              <a:rPr lang="en-US" smtClean="0"/>
              <a:t>‹#›</a:t>
            </a:fld>
            <a:endParaRPr lang="en-US"/>
          </a:p>
        </p:txBody>
      </p:sp>
    </p:spTree>
    <p:extLst>
      <p:ext uri="{BB962C8B-B14F-4D97-AF65-F5344CB8AC3E}">
        <p14:creationId xmlns:p14="http://schemas.microsoft.com/office/powerpoint/2010/main" val="270508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E1B977-940C-3F40-8753-F7FED910D81D}" type="slidenum">
              <a:rPr lang="en-US" smtClean="0"/>
              <a:t>6</a:t>
            </a:fld>
            <a:endParaRPr lang="en-US"/>
          </a:p>
        </p:txBody>
      </p:sp>
    </p:spTree>
    <p:extLst>
      <p:ext uri="{BB962C8B-B14F-4D97-AF65-F5344CB8AC3E}">
        <p14:creationId xmlns:p14="http://schemas.microsoft.com/office/powerpoint/2010/main" val="42749209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3" descr="A white background with black dots&#10;&#10;Description automatically generated">
            <a:extLst>
              <a:ext uri="{FF2B5EF4-FFF2-40B4-BE49-F238E27FC236}">
                <a16:creationId xmlns:a16="http://schemas.microsoft.com/office/drawing/2014/main" id="{5D73969C-4E96-7CE8-EDE4-00027A3A44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7"/>
            <a:ext cx="20104100" cy="11308554"/>
          </a:xfrm>
          <a:prstGeom prst="rect">
            <a:avLst/>
          </a:prstGeom>
        </p:spPr>
      </p:pic>
      <p:sp>
        <p:nvSpPr>
          <p:cNvPr id="7" name="object 8">
            <a:extLst>
              <a:ext uri="{FF2B5EF4-FFF2-40B4-BE49-F238E27FC236}">
                <a16:creationId xmlns:a16="http://schemas.microsoft.com/office/drawing/2014/main" id="{E2BFD183-5F20-BC08-B5C3-D19D14D49288}"/>
              </a:ext>
            </a:extLst>
          </p:cNvPr>
          <p:cNvSpPr txBox="1"/>
          <p:nvPr userDrawn="1"/>
        </p:nvSpPr>
        <p:spPr>
          <a:xfrm>
            <a:off x="2223611" y="10138780"/>
            <a:ext cx="4806315" cy="846455"/>
          </a:xfrm>
          <a:prstGeom prst="rect">
            <a:avLst/>
          </a:prstGeom>
        </p:spPr>
        <p:txBody>
          <a:bodyPr vert="horz" wrap="square" lIns="0" tIns="17145" rIns="0" bIns="0" rtlCol="0">
            <a:spAutoFit/>
          </a:bodyPr>
          <a:lstStyle/>
          <a:p>
            <a:pPr marL="38100">
              <a:lnSpc>
                <a:spcPct val="100000"/>
              </a:lnSpc>
              <a:spcBef>
                <a:spcPts val="135"/>
              </a:spcBef>
            </a:pPr>
            <a:r>
              <a:rPr sz="8025" baseline="-10903" dirty="0">
                <a:solidFill>
                  <a:srgbClr val="FFFFFF"/>
                </a:solidFill>
                <a:latin typeface="Lato-Light"/>
                <a:cs typeface="Lato-Light"/>
              </a:rPr>
              <a:t>OPE</a:t>
            </a:r>
            <a:r>
              <a:rPr sz="8025" spc="382" baseline="-10903" dirty="0">
                <a:solidFill>
                  <a:srgbClr val="FFFFFF"/>
                </a:solidFill>
                <a:latin typeface="Lato-Light"/>
                <a:cs typeface="Lato-Light"/>
              </a:rPr>
              <a:t>N</a:t>
            </a:r>
            <a:r>
              <a:rPr sz="3850" spc="-5" dirty="0">
                <a:solidFill>
                  <a:srgbClr val="FFFFFF"/>
                </a:solidFill>
                <a:latin typeface="Lato-Light"/>
                <a:cs typeface="Lato-Light"/>
              </a:rPr>
              <a:t>PEDI</a:t>
            </a:r>
            <a:r>
              <a:rPr sz="3850" spc="-270" dirty="0">
                <a:solidFill>
                  <a:srgbClr val="FFFFFF"/>
                </a:solidFill>
                <a:latin typeface="Lato-Light"/>
                <a:cs typeface="Lato-Light"/>
              </a:rPr>
              <a:t>A</a:t>
            </a:r>
            <a:r>
              <a:rPr sz="3850" dirty="0">
                <a:solidFill>
                  <a:srgbClr val="FFFFFF"/>
                </a:solidFill>
                <a:latin typeface="Lato-Light"/>
                <a:cs typeface="Lato-Light"/>
              </a:rPr>
              <a:t>TRICS</a:t>
            </a:r>
            <a:r>
              <a:rPr sz="3850" spc="-670" dirty="0">
                <a:solidFill>
                  <a:srgbClr val="FFFFFF"/>
                </a:solidFill>
                <a:latin typeface="Lato-Light"/>
                <a:cs typeface="Lato-Light"/>
              </a:rPr>
              <a:t> </a:t>
            </a:r>
            <a:r>
              <a:rPr sz="1050" spc="-37" baseline="190476" dirty="0">
                <a:solidFill>
                  <a:srgbClr val="FFFFFF"/>
                </a:solidFill>
                <a:latin typeface="Lato-Light"/>
                <a:cs typeface="Lato-Light"/>
              </a:rPr>
              <a:t>TM</a:t>
            </a:r>
            <a:endParaRPr sz="1050" baseline="190476" dirty="0">
              <a:latin typeface="Lato-Light"/>
              <a:cs typeface="Lato-Light"/>
            </a:endParaRPr>
          </a:p>
        </p:txBody>
      </p:sp>
      <p:sp>
        <p:nvSpPr>
          <p:cNvPr id="8" name="object 9">
            <a:extLst>
              <a:ext uri="{FF2B5EF4-FFF2-40B4-BE49-F238E27FC236}">
                <a16:creationId xmlns:a16="http://schemas.microsoft.com/office/drawing/2014/main" id="{85784CBE-B8F1-0617-C2F8-B10B0D17C99B}"/>
              </a:ext>
            </a:extLst>
          </p:cNvPr>
          <p:cNvSpPr/>
          <p:nvPr userDrawn="1"/>
        </p:nvSpPr>
        <p:spPr>
          <a:xfrm>
            <a:off x="4203296" y="10900872"/>
            <a:ext cx="2812415" cy="70485"/>
          </a:xfrm>
          <a:custGeom>
            <a:avLst/>
            <a:gdLst/>
            <a:ahLst/>
            <a:cxnLst/>
            <a:rect l="l" t="t" r="r" b="b"/>
            <a:pathLst>
              <a:path w="2812415" h="70484">
                <a:moveTo>
                  <a:pt x="2812197" y="0"/>
                </a:moveTo>
                <a:lnTo>
                  <a:pt x="0" y="0"/>
                </a:lnTo>
                <a:lnTo>
                  <a:pt x="0" y="70385"/>
                </a:lnTo>
                <a:lnTo>
                  <a:pt x="2812197" y="70385"/>
                </a:lnTo>
                <a:lnTo>
                  <a:pt x="2812197" y="0"/>
                </a:lnTo>
                <a:close/>
              </a:path>
            </a:pathLst>
          </a:custGeom>
          <a:solidFill>
            <a:srgbClr val="FFFFFF"/>
          </a:solidFill>
        </p:spPr>
        <p:txBody>
          <a:bodyPr wrap="square" lIns="0" tIns="0" rIns="0" bIns="0" rtlCol="0"/>
          <a:lstStyle/>
          <a:p>
            <a:endParaRPr/>
          </a:p>
        </p:txBody>
      </p:sp>
      <p:sp>
        <p:nvSpPr>
          <p:cNvPr id="9" name="object 5">
            <a:extLst>
              <a:ext uri="{FF2B5EF4-FFF2-40B4-BE49-F238E27FC236}">
                <a16:creationId xmlns:a16="http://schemas.microsoft.com/office/drawing/2014/main" id="{4A7C1767-78A7-E3CC-E32E-0CB17559D468}"/>
              </a:ext>
            </a:extLst>
          </p:cNvPr>
          <p:cNvSpPr txBox="1"/>
          <p:nvPr userDrawn="1"/>
        </p:nvSpPr>
        <p:spPr>
          <a:xfrm>
            <a:off x="10248766" y="10395708"/>
            <a:ext cx="4208780" cy="578485"/>
          </a:xfrm>
          <a:prstGeom prst="rect">
            <a:avLst/>
          </a:prstGeom>
        </p:spPr>
        <p:txBody>
          <a:bodyPr vert="horz" wrap="square" lIns="0" tIns="15875" rIns="0" bIns="0" rtlCol="0">
            <a:spAutoFit/>
          </a:bodyPr>
          <a:lstStyle/>
          <a:p>
            <a:pPr marL="12700">
              <a:lnSpc>
                <a:spcPct val="100000"/>
              </a:lnSpc>
              <a:spcBef>
                <a:spcPts val="125"/>
              </a:spcBef>
            </a:pPr>
            <a:r>
              <a:rPr sz="3600" spc="-30" dirty="0">
                <a:solidFill>
                  <a:srgbClr val="FFFFFF"/>
                </a:solidFill>
                <a:latin typeface="Arial"/>
                <a:cs typeface="Arial"/>
              </a:rPr>
              <a:t>Your</a:t>
            </a:r>
            <a:r>
              <a:rPr sz="3600" spc="-130" dirty="0">
                <a:solidFill>
                  <a:srgbClr val="FFFFFF"/>
                </a:solidFill>
                <a:latin typeface="Arial"/>
                <a:cs typeface="Arial"/>
              </a:rPr>
              <a:t> </a:t>
            </a:r>
            <a:r>
              <a:rPr sz="3600" dirty="0">
                <a:solidFill>
                  <a:srgbClr val="FFFFFF"/>
                </a:solidFill>
                <a:latin typeface="Arial"/>
                <a:cs typeface="Arial"/>
              </a:rPr>
              <a:t>Institution</a:t>
            </a:r>
            <a:r>
              <a:rPr sz="3600" spc="-125" dirty="0">
                <a:solidFill>
                  <a:srgbClr val="FFFFFF"/>
                </a:solidFill>
                <a:latin typeface="Arial"/>
                <a:cs typeface="Arial"/>
              </a:rPr>
              <a:t> </a:t>
            </a:r>
            <a:r>
              <a:rPr sz="3600" spc="-20" dirty="0">
                <a:solidFill>
                  <a:srgbClr val="FFFFFF"/>
                </a:solidFill>
                <a:latin typeface="Arial"/>
                <a:cs typeface="Arial"/>
              </a:rPr>
              <a:t>Logo</a:t>
            </a:r>
            <a:endParaRPr sz="3600">
              <a:latin typeface="Arial"/>
              <a:cs typeface="Arial"/>
            </a:endParaRPr>
          </a:p>
        </p:txBody>
      </p:sp>
      <p:sp>
        <p:nvSpPr>
          <p:cNvPr id="10" name="object 10">
            <a:extLst>
              <a:ext uri="{FF2B5EF4-FFF2-40B4-BE49-F238E27FC236}">
                <a16:creationId xmlns:a16="http://schemas.microsoft.com/office/drawing/2014/main" id="{8D0E5718-9742-7BD6-3A6F-0C3A057388BF}"/>
              </a:ext>
            </a:extLst>
          </p:cNvPr>
          <p:cNvSpPr txBox="1">
            <a:spLocks/>
          </p:cNvSpPr>
          <p:nvPr userDrawn="1"/>
        </p:nvSpPr>
        <p:spPr>
          <a:xfrm>
            <a:off x="6930256" y="2609415"/>
            <a:ext cx="7530465" cy="1156335"/>
          </a:xfrm>
          <a:prstGeom prst="rect">
            <a:avLst/>
          </a:prstGeom>
        </p:spPr>
        <p:txBody>
          <a:bodyPr vert="horz" wrap="square" lIns="0" tIns="15240" rIns="0" bIns="0" rtlCol="0">
            <a:spAutoFit/>
          </a:bodyPr>
          <a:lstStyle>
            <a:lvl1pPr>
              <a:defRPr sz="7400" b="1" i="0">
                <a:solidFill>
                  <a:srgbClr val="175CB8"/>
                </a:solidFill>
                <a:latin typeface="Arial"/>
                <a:ea typeface="+mj-ea"/>
                <a:cs typeface="Arial"/>
              </a:defRPr>
            </a:lvl1pPr>
          </a:lstStyle>
          <a:p>
            <a:pPr marL="12700">
              <a:spcBef>
                <a:spcPts val="120"/>
              </a:spcBef>
            </a:pPr>
            <a:r>
              <a:rPr lang="en-US" dirty="0">
                <a:solidFill>
                  <a:srgbClr val="FFFFFF"/>
                </a:solidFill>
              </a:rPr>
              <a:t>Title</a:t>
            </a:r>
            <a:r>
              <a:rPr lang="en-US" spc="-210" dirty="0">
                <a:solidFill>
                  <a:srgbClr val="FFFFFF"/>
                </a:solidFill>
              </a:rPr>
              <a:t> </a:t>
            </a:r>
            <a:r>
              <a:rPr lang="en-US" dirty="0">
                <a:solidFill>
                  <a:srgbClr val="FFFFFF"/>
                </a:solidFill>
              </a:rPr>
              <a:t>of</a:t>
            </a:r>
            <a:r>
              <a:rPr lang="en-US" spc="-204" dirty="0">
                <a:solidFill>
                  <a:srgbClr val="FFFFFF"/>
                </a:solidFill>
              </a:rPr>
              <a:t> </a:t>
            </a:r>
            <a:r>
              <a:rPr lang="en-US" spc="-440" dirty="0">
                <a:solidFill>
                  <a:srgbClr val="FFFFFF"/>
                </a:solidFill>
              </a:rPr>
              <a:t>T</a:t>
            </a:r>
            <a:r>
              <a:rPr lang="en-US" spc="114" dirty="0">
                <a:solidFill>
                  <a:srgbClr val="FFFFFF"/>
                </a:solidFill>
              </a:rPr>
              <a:t>al</a:t>
            </a:r>
            <a:r>
              <a:rPr lang="en-US" spc="120" dirty="0">
                <a:solidFill>
                  <a:srgbClr val="FFFFFF"/>
                </a:solidFill>
              </a:rPr>
              <a:t>k</a:t>
            </a:r>
            <a:r>
              <a:rPr lang="en-US" spc="-204" dirty="0">
                <a:solidFill>
                  <a:srgbClr val="FFFFFF"/>
                </a:solidFill>
              </a:rPr>
              <a:t> </a:t>
            </a:r>
            <a:r>
              <a:rPr lang="en-US" spc="-20" dirty="0">
                <a:solidFill>
                  <a:srgbClr val="FFFFFF"/>
                </a:solidFill>
              </a:rPr>
              <a:t>Here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A68F12-276E-6729-23C4-EF393C9395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7"/>
            <a:ext cx="20104100" cy="11308554"/>
          </a:xfrm>
          <a:prstGeom prst="rect">
            <a:avLst/>
          </a:prstGeom>
        </p:spPr>
      </p:pic>
    </p:spTree>
    <p:extLst>
      <p:ext uri="{BB962C8B-B14F-4D97-AF65-F5344CB8AC3E}">
        <p14:creationId xmlns:p14="http://schemas.microsoft.com/office/powerpoint/2010/main" val="2763921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5" name="Picture 4" descr="A blue and white rectangle&#10;&#10;Description automatically generated">
            <a:extLst>
              <a:ext uri="{FF2B5EF4-FFF2-40B4-BE49-F238E27FC236}">
                <a16:creationId xmlns:a16="http://schemas.microsoft.com/office/drawing/2014/main" id="{454A1E95-2B04-6D38-7D3F-F4C9A46BCF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6"/>
            <a:ext cx="20104810" cy="11308953"/>
          </a:xfrm>
          <a:prstGeom prst="rect">
            <a:avLst/>
          </a:prstGeom>
        </p:spPr>
      </p:pic>
    </p:spTree>
    <p:extLst>
      <p:ext uri="{BB962C8B-B14F-4D97-AF65-F5344CB8AC3E}">
        <p14:creationId xmlns:p14="http://schemas.microsoft.com/office/powerpoint/2010/main" val="2127768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descr="A white background with black dots&#10;&#10;Description automatically generated">
            <a:extLst>
              <a:ext uri="{FF2B5EF4-FFF2-40B4-BE49-F238E27FC236}">
                <a16:creationId xmlns:a16="http://schemas.microsoft.com/office/drawing/2014/main" id="{B0C35556-6DA6-E281-1FA6-C8E8DE6FAB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6"/>
            <a:ext cx="20104810" cy="11308953"/>
          </a:xfrm>
          <a:prstGeom prst="rect">
            <a:avLst/>
          </a:prstGeom>
        </p:spPr>
      </p:pic>
    </p:spTree>
    <p:extLst>
      <p:ext uri="{BB962C8B-B14F-4D97-AF65-F5344CB8AC3E}">
        <p14:creationId xmlns:p14="http://schemas.microsoft.com/office/powerpoint/2010/main" val="2606320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6" name="Picture 5" descr="A blue and white rectangular object&#10;&#10;Description automatically generated">
            <a:extLst>
              <a:ext uri="{FF2B5EF4-FFF2-40B4-BE49-F238E27FC236}">
                <a16:creationId xmlns:a16="http://schemas.microsoft.com/office/drawing/2014/main" id="{1A6AE59D-34F9-6719-0B91-804C32E8F8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6"/>
            <a:ext cx="20104810" cy="11308953"/>
          </a:xfrm>
          <a:prstGeom prst="rect">
            <a:avLst/>
          </a:prstGeom>
        </p:spPr>
      </p:pic>
    </p:spTree>
    <p:extLst>
      <p:ext uri="{BB962C8B-B14F-4D97-AF65-F5344CB8AC3E}">
        <p14:creationId xmlns:p14="http://schemas.microsoft.com/office/powerpoint/2010/main" val="255811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bg>
      <p:bgPr>
        <a:solidFill>
          <a:schemeClr val="bg1"/>
        </a:solidFill>
        <a:effectLst/>
      </p:bgPr>
    </p:bg>
    <p:spTree>
      <p:nvGrpSpPr>
        <p:cNvPr id="1" name=""/>
        <p:cNvGrpSpPr/>
        <p:nvPr/>
      </p:nvGrpSpPr>
      <p:grpSpPr>
        <a:xfrm>
          <a:off x="0" y="0"/>
          <a:ext cx="0" cy="0"/>
          <a:chOff x="0" y="0"/>
          <a:chExt cx="0" cy="0"/>
        </a:xfrm>
      </p:grpSpPr>
      <p:pic>
        <p:nvPicPr>
          <p:cNvPr id="6" name="Picture 5" descr="A blue and white rectangle with a white background&#10;&#10;Description automatically generated">
            <a:extLst>
              <a:ext uri="{FF2B5EF4-FFF2-40B4-BE49-F238E27FC236}">
                <a16:creationId xmlns:a16="http://schemas.microsoft.com/office/drawing/2014/main" id="{A9D6AB6D-D1A2-76DD-AA59-8DDCD0EF8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7"/>
            <a:ext cx="20104100" cy="11308554"/>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8" name="Picture 7" descr="A blue and white rectangle&#10;&#10;Description automatically generated">
            <a:extLst>
              <a:ext uri="{FF2B5EF4-FFF2-40B4-BE49-F238E27FC236}">
                <a16:creationId xmlns:a16="http://schemas.microsoft.com/office/drawing/2014/main" id="{C4087EF8-6C99-AA8C-963F-03A646170C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7"/>
            <a:ext cx="20104100" cy="11308554"/>
          </a:xfrm>
          <a:prstGeom prst="rect">
            <a:avLst/>
          </a:prstGeom>
        </p:spPr>
      </p:pic>
    </p:spTree>
    <p:extLst>
      <p:ext uri="{BB962C8B-B14F-4D97-AF65-F5344CB8AC3E}">
        <p14:creationId xmlns:p14="http://schemas.microsoft.com/office/powerpoint/2010/main" val="2736190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A blue and white rectangular object&#10;&#10;Description automatically generated">
            <a:extLst>
              <a:ext uri="{FF2B5EF4-FFF2-40B4-BE49-F238E27FC236}">
                <a16:creationId xmlns:a16="http://schemas.microsoft.com/office/drawing/2014/main" id="{3D5DC2B6-4708-C85B-43F6-163A40DE4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6"/>
            <a:ext cx="20104810" cy="11308953"/>
          </a:xfrm>
          <a:prstGeom prst="rect">
            <a:avLst/>
          </a:prstGeom>
        </p:spPr>
      </p:pic>
    </p:spTree>
    <p:extLst>
      <p:ext uri="{BB962C8B-B14F-4D97-AF65-F5344CB8AC3E}">
        <p14:creationId xmlns:p14="http://schemas.microsoft.com/office/powerpoint/2010/main" val="2673998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A row of blue boxes&#10;&#10;Description automatically generated">
            <a:extLst>
              <a:ext uri="{FF2B5EF4-FFF2-40B4-BE49-F238E27FC236}">
                <a16:creationId xmlns:a16="http://schemas.microsoft.com/office/drawing/2014/main" id="{3B84FB8A-3DE0-DCA8-927E-A17F3E2BD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7"/>
            <a:ext cx="20104100" cy="11308554"/>
          </a:xfrm>
          <a:prstGeom prst="rect">
            <a:avLst/>
          </a:prstGeom>
        </p:spPr>
      </p:pic>
    </p:spTree>
    <p:extLst>
      <p:ext uri="{BB962C8B-B14F-4D97-AF65-F5344CB8AC3E}">
        <p14:creationId xmlns:p14="http://schemas.microsoft.com/office/powerpoint/2010/main" val="663835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834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0339998"/>
      </p:ext>
    </p:extLst>
  </p:cSld>
  <p:clrMap bg1="lt1" tx1="dk1" bg2="lt2" tx2="dk2" accent1="accent1" accent2="accent2" accent3="accent3" accent4="accent4" accent5="accent5" accent6="accent6" hlink="hlink" folHlink="folHlink"/>
  <p:sldLayoutIdLst>
    <p:sldLayoutId id="2147483662" r:id="rId1"/>
    <p:sldLayoutId id="2147483665" r:id="rId2"/>
    <p:sldLayoutId id="2147483666" r:id="rId3"/>
    <p:sldLayoutId id="2147483667" r:id="rId4"/>
    <p:sldLayoutId id="2147483668" r:id="rId5"/>
    <p:sldLayoutId id="2147483663" r:id="rId6"/>
    <p:sldLayoutId id="2147483669" r:id="rId7"/>
    <p:sldLayoutId id="2147483670" r:id="rId8"/>
    <p:sldLayoutId id="2147483671" r:id="rId9"/>
    <p:sldLayoutId id="2147483675"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slideLayout" Target="../slideLayouts/slideLayout9.xm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0281327" y="10302875"/>
            <a:ext cx="4208780" cy="578485"/>
          </a:xfrm>
          <a:prstGeom prst="rect">
            <a:avLst/>
          </a:prstGeom>
        </p:spPr>
        <p:txBody>
          <a:bodyPr vert="horz" wrap="square" lIns="0" tIns="15875" rIns="0" bIns="0" rtlCol="0">
            <a:spAutoFit/>
          </a:bodyPr>
          <a:lstStyle/>
          <a:p>
            <a:pPr marL="12700">
              <a:lnSpc>
                <a:spcPct val="100000"/>
              </a:lnSpc>
              <a:spcBef>
                <a:spcPts val="125"/>
              </a:spcBef>
            </a:pPr>
            <a:r>
              <a:rPr sz="3600" spc="-30" dirty="0">
                <a:solidFill>
                  <a:schemeClr val="bg1"/>
                </a:solidFill>
                <a:latin typeface="Arial"/>
                <a:cs typeface="Arial"/>
              </a:rPr>
              <a:t>Your</a:t>
            </a:r>
            <a:r>
              <a:rPr sz="3600" spc="-130" dirty="0">
                <a:solidFill>
                  <a:schemeClr val="bg1"/>
                </a:solidFill>
                <a:latin typeface="Arial"/>
                <a:cs typeface="Arial"/>
              </a:rPr>
              <a:t> </a:t>
            </a:r>
            <a:r>
              <a:rPr sz="3600" dirty="0">
                <a:solidFill>
                  <a:schemeClr val="bg1"/>
                </a:solidFill>
                <a:latin typeface="Arial"/>
                <a:cs typeface="Arial"/>
              </a:rPr>
              <a:t>Institution</a:t>
            </a:r>
            <a:r>
              <a:rPr sz="3600" spc="-125" dirty="0">
                <a:solidFill>
                  <a:schemeClr val="bg1"/>
                </a:solidFill>
                <a:latin typeface="Arial"/>
                <a:cs typeface="Arial"/>
              </a:rPr>
              <a:t> </a:t>
            </a:r>
            <a:r>
              <a:rPr sz="3600" spc="-20" dirty="0">
                <a:solidFill>
                  <a:schemeClr val="bg1"/>
                </a:solidFill>
                <a:latin typeface="Arial"/>
                <a:cs typeface="Arial"/>
              </a:rPr>
              <a:t>Logo</a:t>
            </a:r>
            <a:endParaRPr sz="3600" dirty="0">
              <a:solidFill>
                <a:schemeClr val="bg1"/>
              </a:solidFill>
              <a:latin typeface="Arial"/>
              <a:cs typeface="Arial"/>
            </a:endParaRPr>
          </a:p>
        </p:txBody>
      </p:sp>
      <p:sp>
        <p:nvSpPr>
          <p:cNvPr id="2" name="object 10">
            <a:extLst>
              <a:ext uri="{FF2B5EF4-FFF2-40B4-BE49-F238E27FC236}">
                <a16:creationId xmlns:a16="http://schemas.microsoft.com/office/drawing/2014/main" id="{1C4B3685-4420-D545-BB3A-AD3D3D4CB19C}"/>
              </a:ext>
            </a:extLst>
          </p:cNvPr>
          <p:cNvSpPr txBox="1">
            <a:spLocks/>
          </p:cNvSpPr>
          <p:nvPr/>
        </p:nvSpPr>
        <p:spPr>
          <a:xfrm>
            <a:off x="3690027" y="2682875"/>
            <a:ext cx="13182600" cy="1156335"/>
          </a:xfrm>
          <a:prstGeom prst="rect">
            <a:avLst/>
          </a:prstGeom>
        </p:spPr>
        <p:txBody>
          <a:bodyPr vert="horz" wrap="square" lIns="0" tIns="15240" rIns="0" bIns="0" rtlCol="0">
            <a:spAutoFit/>
          </a:bodyPr>
          <a:lstStyle>
            <a:lvl1pPr>
              <a:defRPr sz="7400" b="1" i="0">
                <a:solidFill>
                  <a:srgbClr val="175CB8"/>
                </a:solidFill>
                <a:latin typeface="Arial"/>
                <a:ea typeface="+mj-ea"/>
                <a:cs typeface="Arial"/>
              </a:defRPr>
            </a:lvl1pPr>
          </a:lstStyle>
          <a:p>
            <a:pPr marL="12700" algn="ctr">
              <a:spcBef>
                <a:spcPts val="120"/>
              </a:spcBef>
            </a:pPr>
            <a:r>
              <a:rPr lang="en-US" dirty="0">
                <a:solidFill>
                  <a:srgbClr val="FFFFFF"/>
                </a:solidFill>
              </a:rPr>
              <a:t>Title</a:t>
            </a:r>
            <a:r>
              <a:rPr lang="en-US" spc="-210" dirty="0">
                <a:solidFill>
                  <a:srgbClr val="FFFFFF"/>
                </a:solidFill>
              </a:rPr>
              <a:t> </a:t>
            </a:r>
            <a:r>
              <a:rPr lang="en-US" dirty="0">
                <a:solidFill>
                  <a:srgbClr val="FFFFFF"/>
                </a:solidFill>
              </a:rPr>
              <a:t>of</a:t>
            </a:r>
            <a:r>
              <a:rPr lang="en-US" spc="-204" dirty="0">
                <a:solidFill>
                  <a:srgbClr val="FFFFFF"/>
                </a:solidFill>
              </a:rPr>
              <a:t> </a:t>
            </a:r>
            <a:r>
              <a:rPr lang="en-US" spc="-440" dirty="0">
                <a:solidFill>
                  <a:srgbClr val="FFFFFF"/>
                </a:solidFill>
              </a:rPr>
              <a:t>T</a:t>
            </a:r>
            <a:r>
              <a:rPr lang="en-US" spc="114" dirty="0">
                <a:solidFill>
                  <a:srgbClr val="FFFFFF"/>
                </a:solidFill>
              </a:rPr>
              <a:t>al</a:t>
            </a:r>
            <a:r>
              <a:rPr lang="en-US" spc="120" dirty="0">
                <a:solidFill>
                  <a:srgbClr val="FFFFFF"/>
                </a:solidFill>
              </a:rPr>
              <a:t>k</a:t>
            </a:r>
            <a:r>
              <a:rPr lang="en-US" spc="-204" dirty="0">
                <a:solidFill>
                  <a:srgbClr val="FFFFFF"/>
                </a:solidFill>
              </a:rPr>
              <a:t> </a:t>
            </a:r>
            <a:r>
              <a:rPr lang="en-US" spc="-20" dirty="0">
                <a:solidFill>
                  <a:srgbClr val="FFFFFF"/>
                </a:solidFill>
              </a:rPr>
              <a:t>Here</a:t>
            </a:r>
          </a:p>
        </p:txBody>
      </p:sp>
      <p:sp>
        <p:nvSpPr>
          <p:cNvPr id="3" name="object 11">
            <a:extLst>
              <a:ext uri="{FF2B5EF4-FFF2-40B4-BE49-F238E27FC236}">
                <a16:creationId xmlns:a16="http://schemas.microsoft.com/office/drawing/2014/main" id="{1E539D91-EDF2-49A8-6494-A9FCF56A386D}"/>
              </a:ext>
            </a:extLst>
          </p:cNvPr>
          <p:cNvSpPr txBox="1"/>
          <p:nvPr/>
        </p:nvSpPr>
        <p:spPr>
          <a:xfrm>
            <a:off x="7433661" y="6569075"/>
            <a:ext cx="4367530" cy="2643505"/>
          </a:xfrm>
          <a:prstGeom prst="rect">
            <a:avLst/>
          </a:prstGeom>
        </p:spPr>
        <p:txBody>
          <a:bodyPr vert="horz" wrap="square" lIns="0" tIns="137795" rIns="0" bIns="0" rtlCol="0">
            <a:spAutoFit/>
          </a:bodyPr>
          <a:lstStyle/>
          <a:p>
            <a:pPr marL="12700" marR="5080" algn="ctr">
              <a:lnSpc>
                <a:spcPts val="4950"/>
              </a:lnSpc>
              <a:spcBef>
                <a:spcPts val="1085"/>
              </a:spcBef>
              <a:tabLst>
                <a:tab pos="1456055" algn="l"/>
              </a:tabLst>
            </a:pPr>
            <a:r>
              <a:rPr sz="4950" spc="-20" dirty="0">
                <a:solidFill>
                  <a:srgbClr val="FFFFFF"/>
                </a:solidFill>
                <a:latin typeface="Arial"/>
                <a:cs typeface="Arial"/>
              </a:rPr>
              <a:t>Your</a:t>
            </a:r>
            <a:r>
              <a:rPr sz="4950" dirty="0">
                <a:solidFill>
                  <a:srgbClr val="FFFFFF"/>
                </a:solidFill>
                <a:latin typeface="Arial"/>
                <a:cs typeface="Arial"/>
              </a:rPr>
              <a:t>	Name</a:t>
            </a:r>
            <a:r>
              <a:rPr sz="4950" spc="-155" dirty="0">
                <a:solidFill>
                  <a:srgbClr val="FFFFFF"/>
                </a:solidFill>
                <a:latin typeface="Arial"/>
                <a:cs typeface="Arial"/>
              </a:rPr>
              <a:t> </a:t>
            </a:r>
            <a:r>
              <a:rPr sz="4950" spc="-25" dirty="0">
                <a:solidFill>
                  <a:srgbClr val="FFFFFF"/>
                </a:solidFill>
                <a:latin typeface="Arial"/>
                <a:cs typeface="Arial"/>
              </a:rPr>
              <a:t>and </a:t>
            </a:r>
            <a:r>
              <a:rPr sz="4950" dirty="0">
                <a:solidFill>
                  <a:srgbClr val="FFFFFF"/>
                </a:solidFill>
                <a:latin typeface="Arial"/>
                <a:cs typeface="Arial"/>
              </a:rPr>
              <a:t>Title</a:t>
            </a:r>
            <a:r>
              <a:rPr sz="4950" spc="-300" dirty="0">
                <a:solidFill>
                  <a:srgbClr val="FFFFFF"/>
                </a:solidFill>
                <a:latin typeface="Arial"/>
                <a:cs typeface="Arial"/>
              </a:rPr>
              <a:t> </a:t>
            </a:r>
            <a:r>
              <a:rPr sz="4950" spc="-20" dirty="0">
                <a:solidFill>
                  <a:srgbClr val="FFFFFF"/>
                </a:solidFill>
                <a:latin typeface="Arial"/>
                <a:cs typeface="Arial"/>
              </a:rPr>
              <a:t>Here</a:t>
            </a:r>
            <a:endParaRPr sz="4950" dirty="0">
              <a:latin typeface="Arial"/>
              <a:cs typeface="Arial"/>
            </a:endParaRPr>
          </a:p>
          <a:p>
            <a:pPr marL="149860" algn="ctr">
              <a:lnSpc>
                <a:spcPct val="100000"/>
              </a:lnSpc>
              <a:spcBef>
                <a:spcPts val="3785"/>
              </a:spcBef>
            </a:pPr>
            <a:r>
              <a:rPr sz="4950" spc="-20" dirty="0">
                <a:solidFill>
                  <a:srgbClr val="FFFFFF"/>
                </a:solidFill>
                <a:latin typeface="Arial"/>
                <a:cs typeface="Arial"/>
              </a:rPr>
              <a:t>Date</a:t>
            </a:r>
            <a:endParaRPr sz="4950" dirty="0">
              <a:latin typeface="Arial"/>
              <a:cs typeface="Arial"/>
            </a:endParaRPr>
          </a:p>
        </p:txBody>
      </p:sp>
      <p:sp>
        <p:nvSpPr>
          <p:cNvPr id="4" name="object 11">
            <a:extLst>
              <a:ext uri="{FF2B5EF4-FFF2-40B4-BE49-F238E27FC236}">
                <a16:creationId xmlns:a16="http://schemas.microsoft.com/office/drawing/2014/main" id="{B54656BE-BA09-5BD3-09A5-3529A40C567E}"/>
              </a:ext>
            </a:extLst>
          </p:cNvPr>
          <p:cNvSpPr txBox="1"/>
          <p:nvPr/>
        </p:nvSpPr>
        <p:spPr>
          <a:xfrm>
            <a:off x="527050" y="10302875"/>
            <a:ext cx="4208780" cy="578485"/>
          </a:xfrm>
          <a:prstGeom prst="rect">
            <a:avLst/>
          </a:prstGeom>
        </p:spPr>
        <p:txBody>
          <a:bodyPr vert="horz" wrap="square" lIns="0" tIns="15875" rIns="0" bIns="0" rtlCol="0">
            <a:spAutoFit/>
          </a:bodyPr>
          <a:lstStyle/>
          <a:p>
            <a:pPr marL="12700">
              <a:lnSpc>
                <a:spcPct val="100000"/>
              </a:lnSpc>
              <a:spcBef>
                <a:spcPts val="125"/>
              </a:spcBef>
            </a:pPr>
            <a:r>
              <a:rPr sz="3600" spc="-30" dirty="0">
                <a:solidFill>
                  <a:schemeClr val="tx1"/>
                </a:solidFill>
                <a:latin typeface="Arial"/>
                <a:cs typeface="Arial"/>
              </a:rPr>
              <a:t>Your</a:t>
            </a:r>
            <a:r>
              <a:rPr sz="3600" spc="-130" dirty="0">
                <a:solidFill>
                  <a:schemeClr val="tx1"/>
                </a:solidFill>
                <a:latin typeface="Arial"/>
                <a:cs typeface="Arial"/>
              </a:rPr>
              <a:t> </a:t>
            </a:r>
            <a:r>
              <a:rPr sz="3600" dirty="0">
                <a:solidFill>
                  <a:schemeClr val="tx1"/>
                </a:solidFill>
                <a:latin typeface="Arial"/>
                <a:cs typeface="Arial"/>
              </a:rPr>
              <a:t>Institution</a:t>
            </a:r>
            <a:r>
              <a:rPr sz="3600" spc="-125" dirty="0">
                <a:solidFill>
                  <a:schemeClr val="tx1"/>
                </a:solidFill>
                <a:latin typeface="Arial"/>
                <a:cs typeface="Arial"/>
              </a:rPr>
              <a:t> </a:t>
            </a:r>
            <a:r>
              <a:rPr sz="3600" spc="-20" dirty="0">
                <a:solidFill>
                  <a:schemeClr val="tx1"/>
                </a:solidFill>
                <a:latin typeface="Arial"/>
                <a:cs typeface="Arial"/>
              </a:rPr>
              <a:t>Logo</a:t>
            </a:r>
            <a:endParaRPr sz="3600" dirty="0">
              <a:solidFill>
                <a:schemeClr val="tx1"/>
              </a:solidFill>
              <a:latin typeface="Arial"/>
              <a:cs typeface="Arial"/>
            </a:endParaRPr>
          </a:p>
        </p:txBody>
      </p:sp>
    </p:spTree>
    <p:extLst>
      <p:ext uri="{BB962C8B-B14F-4D97-AF65-F5344CB8AC3E}">
        <p14:creationId xmlns:p14="http://schemas.microsoft.com/office/powerpoint/2010/main" val="3184087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9">
            <a:extLst>
              <a:ext uri="{FF2B5EF4-FFF2-40B4-BE49-F238E27FC236}">
                <a16:creationId xmlns:a16="http://schemas.microsoft.com/office/drawing/2014/main" id="{466D69EE-EFB2-7A43-7EB0-760A218DCF7B}"/>
              </a:ext>
            </a:extLst>
          </p:cNvPr>
          <p:cNvSpPr txBox="1">
            <a:spLocks/>
          </p:cNvSpPr>
          <p:nvPr/>
        </p:nvSpPr>
        <p:spPr>
          <a:xfrm>
            <a:off x="1670050" y="3163152"/>
            <a:ext cx="16154400" cy="1030287"/>
          </a:xfrm>
          <a:prstGeom prst="rect">
            <a:avLst/>
          </a:prstGeom>
        </p:spPr>
        <p:txBody>
          <a:bodyPr vert="horz" wrap="square" lIns="0" tIns="1524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ctr">
              <a:lnSpc>
                <a:spcPct val="100000"/>
              </a:lnSpc>
              <a:spcBef>
                <a:spcPts val="120"/>
              </a:spcBef>
            </a:pPr>
            <a:r>
              <a:rPr lang="en-US" sz="6600" b="1" dirty="0">
                <a:solidFill>
                  <a:srgbClr val="111046"/>
                </a:solidFill>
              </a:rPr>
              <a:t>Disclosures</a:t>
            </a:r>
            <a:endParaRPr lang="en-US" sz="6600" b="1" spc="-20" dirty="0">
              <a:solidFill>
                <a:srgbClr val="111046"/>
              </a:solidFill>
            </a:endParaRPr>
          </a:p>
        </p:txBody>
      </p:sp>
      <p:sp>
        <p:nvSpPr>
          <p:cNvPr id="5" name="object 9">
            <a:extLst>
              <a:ext uri="{FF2B5EF4-FFF2-40B4-BE49-F238E27FC236}">
                <a16:creationId xmlns:a16="http://schemas.microsoft.com/office/drawing/2014/main" id="{CA0159BB-B492-7CB6-B68D-01E2BD0B0A00}"/>
              </a:ext>
            </a:extLst>
          </p:cNvPr>
          <p:cNvSpPr txBox="1">
            <a:spLocks/>
          </p:cNvSpPr>
          <p:nvPr/>
        </p:nvSpPr>
        <p:spPr>
          <a:xfrm>
            <a:off x="5559425" y="4664075"/>
            <a:ext cx="8985250" cy="2800350"/>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marR="5080">
              <a:lnSpc>
                <a:spcPct val="127800"/>
              </a:lnSpc>
              <a:spcBef>
                <a:spcPts val="100"/>
              </a:spcBef>
            </a:pPr>
            <a:r>
              <a:rPr lang="en-US" sz="2400" dirty="0"/>
              <a:t>Si</a:t>
            </a:r>
            <a:r>
              <a:rPr lang="en-US" sz="2400" spc="-65" dirty="0"/>
              <a:t> </a:t>
            </a:r>
            <a:r>
              <a:rPr lang="en-US" sz="2400" dirty="0" err="1"/>
              <a:t>ratis</a:t>
            </a:r>
            <a:r>
              <a:rPr lang="en-US" sz="2400" spc="-65" dirty="0"/>
              <a:t> </a:t>
            </a:r>
            <a:r>
              <a:rPr lang="en-US" sz="2400" dirty="0" err="1"/>
              <a:t>aliquodis</a:t>
            </a:r>
            <a:r>
              <a:rPr lang="en-US" sz="2400" spc="-65" dirty="0"/>
              <a:t> </a:t>
            </a:r>
            <a:r>
              <a:rPr lang="en-US" sz="2400" dirty="0"/>
              <a:t>quat</a:t>
            </a:r>
            <a:r>
              <a:rPr lang="en-US" sz="2400" spc="-65" dirty="0"/>
              <a:t> </a:t>
            </a:r>
            <a:r>
              <a:rPr lang="en-US" sz="2400" dirty="0" err="1"/>
              <a:t>dolupti</a:t>
            </a:r>
            <a:r>
              <a:rPr lang="en-US" sz="2400" spc="-60" dirty="0"/>
              <a:t> </a:t>
            </a:r>
            <a:r>
              <a:rPr lang="en-US" sz="2400" dirty="0" err="1"/>
              <a:t>audantem</a:t>
            </a:r>
            <a:r>
              <a:rPr lang="en-US" sz="2400" spc="-65" dirty="0"/>
              <a:t> </a:t>
            </a:r>
            <a:r>
              <a:rPr lang="en-US" sz="2400" dirty="0" err="1"/>
              <a:t>duci</a:t>
            </a:r>
            <a:r>
              <a:rPr lang="en-US" sz="2400" spc="-65" dirty="0"/>
              <a:t> </a:t>
            </a:r>
            <a:r>
              <a:rPr lang="en-US" sz="2400" dirty="0" err="1"/>
              <a:t>aribus</a:t>
            </a:r>
            <a:r>
              <a:rPr lang="en-US" sz="2400" spc="-65" dirty="0"/>
              <a:t> </a:t>
            </a:r>
            <a:r>
              <a:rPr lang="en-US" sz="2400" dirty="0"/>
              <a:t>sunt</a:t>
            </a:r>
            <a:r>
              <a:rPr lang="en-US" sz="2400" spc="-65" dirty="0"/>
              <a:t> </a:t>
            </a:r>
            <a:r>
              <a:rPr lang="en-US" sz="2400" dirty="0" err="1"/>
              <a:t>esto</a:t>
            </a:r>
            <a:r>
              <a:rPr lang="en-US" sz="2400" spc="-60" dirty="0"/>
              <a:t> </a:t>
            </a:r>
            <a:r>
              <a:rPr lang="en-US" sz="2400" spc="-10" dirty="0" err="1"/>
              <a:t>consequi</a:t>
            </a:r>
            <a:r>
              <a:rPr lang="en-US" sz="2400" spc="-10" dirty="0"/>
              <a:t> </a:t>
            </a:r>
            <a:r>
              <a:rPr lang="en-US" sz="2400" dirty="0" err="1"/>
              <a:t>corum</a:t>
            </a:r>
            <a:r>
              <a:rPr lang="en-US" sz="2400" spc="-75" dirty="0"/>
              <a:t> </a:t>
            </a:r>
            <a:r>
              <a:rPr lang="en-US" sz="2400" dirty="0" err="1"/>
              <a:t>hilless</a:t>
            </a:r>
            <a:r>
              <a:rPr lang="en-US" sz="2400" spc="-70" dirty="0"/>
              <a:t> </a:t>
            </a:r>
            <a:r>
              <a:rPr lang="en-US" sz="2400" dirty="0" err="1"/>
              <a:t>inctassintis</a:t>
            </a:r>
            <a:r>
              <a:rPr lang="en-US" sz="2400" spc="-70" dirty="0"/>
              <a:t> </a:t>
            </a:r>
            <a:r>
              <a:rPr lang="en-US" sz="2400" dirty="0"/>
              <a:t>et</a:t>
            </a:r>
            <a:r>
              <a:rPr lang="en-US" sz="2400" spc="-75" dirty="0"/>
              <a:t> </a:t>
            </a:r>
            <a:r>
              <a:rPr lang="en-US" sz="2400" dirty="0" err="1"/>
              <a:t>veratias</a:t>
            </a:r>
            <a:r>
              <a:rPr lang="en-US" sz="2400" spc="-70" dirty="0"/>
              <a:t> </a:t>
            </a:r>
            <a:r>
              <a:rPr lang="en-US" sz="2400" dirty="0"/>
              <a:t>a</a:t>
            </a:r>
            <a:r>
              <a:rPr lang="en-US" sz="2400" spc="-70" dirty="0"/>
              <a:t> </a:t>
            </a:r>
            <a:r>
              <a:rPr lang="en-US" sz="2400" dirty="0" err="1"/>
              <a:t>nonsedi</a:t>
            </a:r>
            <a:r>
              <a:rPr lang="en-US" sz="2400" spc="-70" dirty="0"/>
              <a:t> </a:t>
            </a:r>
            <a:r>
              <a:rPr lang="en-US" sz="2400" dirty="0" err="1"/>
              <a:t>psusdaes</a:t>
            </a:r>
            <a:r>
              <a:rPr lang="en-US" sz="2400" spc="-75" dirty="0"/>
              <a:t> </a:t>
            </a:r>
            <a:r>
              <a:rPr lang="en-US" sz="2400" dirty="0" err="1"/>
              <a:t>restiam</a:t>
            </a:r>
            <a:r>
              <a:rPr lang="en-US" sz="2400" spc="-70" dirty="0"/>
              <a:t> </a:t>
            </a:r>
            <a:r>
              <a:rPr lang="en-US" sz="2400" spc="-10" dirty="0" err="1"/>
              <a:t>eliquam</a:t>
            </a:r>
            <a:r>
              <a:rPr lang="en-US" sz="2400" spc="-10" dirty="0"/>
              <a:t> </a:t>
            </a:r>
            <a:r>
              <a:rPr lang="en-US" sz="2400" dirty="0" err="1"/>
              <a:t>volorpo</a:t>
            </a:r>
            <a:r>
              <a:rPr lang="en-US" sz="2400" spc="-65" dirty="0"/>
              <a:t> </a:t>
            </a:r>
            <a:r>
              <a:rPr lang="en-US" sz="2400" dirty="0" err="1"/>
              <a:t>restium</a:t>
            </a:r>
            <a:r>
              <a:rPr lang="en-US" sz="2400" spc="-60" dirty="0"/>
              <a:t> </a:t>
            </a:r>
            <a:r>
              <a:rPr lang="en-US" sz="2400" dirty="0" err="1"/>
              <a:t>eatatur</a:t>
            </a:r>
            <a:r>
              <a:rPr lang="en-US" sz="2400" spc="-60" dirty="0"/>
              <a:t> </a:t>
            </a:r>
            <a:r>
              <a:rPr lang="en-US" sz="2400" dirty="0"/>
              <a:t>ate</a:t>
            </a:r>
            <a:r>
              <a:rPr lang="en-US" sz="2400" spc="-60" dirty="0"/>
              <a:t> </a:t>
            </a:r>
            <a:r>
              <a:rPr lang="en-US" sz="2400" dirty="0" err="1"/>
              <a:t>provitiae</a:t>
            </a:r>
            <a:r>
              <a:rPr lang="en-US" sz="2400" dirty="0"/>
              <a:t>.</a:t>
            </a:r>
            <a:r>
              <a:rPr lang="en-US" sz="2400" spc="-60" dirty="0"/>
              <a:t> </a:t>
            </a:r>
            <a:r>
              <a:rPr lang="en-US" sz="2400" dirty="0" err="1"/>
              <a:t>Borias</a:t>
            </a:r>
            <a:r>
              <a:rPr lang="en-US" sz="2400" spc="-60" dirty="0"/>
              <a:t> </a:t>
            </a:r>
            <a:r>
              <a:rPr lang="en-US" sz="2400" dirty="0"/>
              <a:t>pos</a:t>
            </a:r>
            <a:r>
              <a:rPr lang="en-US" sz="2400" spc="-60" dirty="0"/>
              <a:t> </a:t>
            </a:r>
            <a:r>
              <a:rPr lang="en-US" sz="2400" dirty="0" err="1"/>
              <a:t>ut</a:t>
            </a:r>
            <a:r>
              <a:rPr lang="en-US" sz="2400" spc="-60" dirty="0"/>
              <a:t> </a:t>
            </a:r>
            <a:r>
              <a:rPr lang="en-US" sz="2400" dirty="0" err="1"/>
              <a:t>aut</a:t>
            </a:r>
            <a:r>
              <a:rPr lang="en-US" sz="2400" spc="-60" dirty="0"/>
              <a:t> </a:t>
            </a:r>
            <a:r>
              <a:rPr lang="en-US" sz="2400" dirty="0"/>
              <a:t>labor</a:t>
            </a:r>
            <a:r>
              <a:rPr lang="en-US" sz="2400" spc="-60" dirty="0"/>
              <a:t> </a:t>
            </a:r>
            <a:r>
              <a:rPr lang="en-US" sz="2400" dirty="0"/>
              <a:t>re</a:t>
            </a:r>
            <a:r>
              <a:rPr lang="en-US" sz="2400" spc="-60" dirty="0"/>
              <a:t> </a:t>
            </a:r>
            <a:r>
              <a:rPr lang="en-US" sz="2400" dirty="0" err="1"/>
              <a:t>rerchitas</a:t>
            </a:r>
            <a:r>
              <a:rPr lang="en-US" sz="2400" spc="-60" dirty="0"/>
              <a:t> </a:t>
            </a:r>
            <a:r>
              <a:rPr lang="en-US" sz="2400" spc="-25" dirty="0" err="1"/>
              <a:t>ut</a:t>
            </a:r>
            <a:r>
              <a:rPr lang="en-US" sz="2400" spc="-25" dirty="0"/>
              <a:t> </a:t>
            </a:r>
            <a:r>
              <a:rPr lang="en-US" sz="2400" dirty="0"/>
              <a:t>pro</a:t>
            </a:r>
            <a:r>
              <a:rPr lang="en-US" sz="2400" spc="-70" dirty="0"/>
              <a:t> </a:t>
            </a:r>
            <a:r>
              <a:rPr lang="en-US" sz="2400" dirty="0" err="1"/>
              <a:t>ventum</a:t>
            </a:r>
            <a:r>
              <a:rPr lang="en-US" sz="2400" spc="-70" dirty="0"/>
              <a:t> </a:t>
            </a:r>
            <a:r>
              <a:rPr lang="en-US" sz="2400" dirty="0" err="1"/>
              <a:t>ea</a:t>
            </a:r>
            <a:r>
              <a:rPr lang="en-US" sz="2400" spc="-65" dirty="0"/>
              <a:t> </a:t>
            </a:r>
            <a:r>
              <a:rPr lang="en-US" sz="2400" dirty="0" err="1"/>
              <a:t>consectum</a:t>
            </a:r>
            <a:r>
              <a:rPr lang="en-US" sz="2400" spc="-70" dirty="0"/>
              <a:t> </a:t>
            </a:r>
            <a:r>
              <a:rPr lang="en-US" sz="2400" dirty="0" err="1"/>
              <a:t>quis</a:t>
            </a:r>
            <a:r>
              <a:rPr lang="en-US" sz="2400" spc="-65" dirty="0"/>
              <a:t> </a:t>
            </a:r>
            <a:r>
              <a:rPr lang="en-US" sz="2400" dirty="0" err="1"/>
              <a:t>exerferion</a:t>
            </a:r>
            <a:r>
              <a:rPr lang="en-US" sz="2400" spc="-70" dirty="0"/>
              <a:t> </a:t>
            </a:r>
            <a:r>
              <a:rPr lang="en-US" sz="2400" dirty="0" err="1"/>
              <a:t>cus</a:t>
            </a:r>
            <a:r>
              <a:rPr lang="en-US" sz="2400" spc="-65" dirty="0"/>
              <a:t> </a:t>
            </a:r>
            <a:r>
              <a:rPr lang="en-US" sz="2400" dirty="0" err="1"/>
              <a:t>vellab</a:t>
            </a:r>
            <a:r>
              <a:rPr lang="en-US" sz="2400" spc="-70" dirty="0"/>
              <a:t> </a:t>
            </a:r>
            <a:r>
              <a:rPr lang="en-US" sz="2400" dirty="0" err="1"/>
              <a:t>imint</a:t>
            </a:r>
            <a:r>
              <a:rPr lang="en-US" sz="2400" spc="-65" dirty="0"/>
              <a:t> </a:t>
            </a:r>
            <a:r>
              <a:rPr lang="en-US" sz="2400" dirty="0" err="1"/>
              <a:t>eum</a:t>
            </a:r>
            <a:r>
              <a:rPr lang="en-US" sz="2400" spc="-70" dirty="0"/>
              <a:t> </a:t>
            </a:r>
            <a:r>
              <a:rPr lang="en-US" sz="2400" spc="-10" dirty="0" err="1"/>
              <a:t>illaborem</a:t>
            </a:r>
            <a:r>
              <a:rPr lang="en-US" sz="2400" spc="-10" dirty="0"/>
              <a:t> </a:t>
            </a:r>
            <a:r>
              <a:rPr lang="en-US" sz="2400" dirty="0" err="1"/>
              <a:t>doloratius</a:t>
            </a:r>
            <a:r>
              <a:rPr lang="en-US" sz="2400" spc="-60" dirty="0"/>
              <a:t> </a:t>
            </a:r>
            <a:r>
              <a:rPr lang="en-US" sz="2400" dirty="0"/>
              <a:t>et</a:t>
            </a:r>
            <a:r>
              <a:rPr lang="en-US" sz="2400" spc="-60" dirty="0"/>
              <a:t> </a:t>
            </a:r>
            <a:r>
              <a:rPr lang="en-US" sz="2400" dirty="0" err="1"/>
              <a:t>ut</a:t>
            </a:r>
            <a:r>
              <a:rPr lang="en-US" sz="2400" spc="-55" dirty="0"/>
              <a:t> </a:t>
            </a:r>
            <a:r>
              <a:rPr lang="en-US" sz="2400" dirty="0" err="1"/>
              <a:t>odi</a:t>
            </a:r>
            <a:r>
              <a:rPr lang="en-US" sz="2400" spc="-60" dirty="0"/>
              <a:t> </a:t>
            </a:r>
            <a:r>
              <a:rPr lang="en-US" sz="2400" dirty="0" err="1"/>
              <a:t>dignia</a:t>
            </a:r>
            <a:r>
              <a:rPr lang="en-US" sz="2400" spc="-55" dirty="0"/>
              <a:t> </a:t>
            </a:r>
            <a:r>
              <a:rPr lang="en-US" sz="2400" dirty="0"/>
              <a:t>soles</a:t>
            </a:r>
            <a:r>
              <a:rPr lang="en-US" sz="2400" spc="-60" dirty="0"/>
              <a:t> </a:t>
            </a:r>
            <a:r>
              <a:rPr lang="en-US" sz="2400" dirty="0" err="1"/>
              <a:t>perata</a:t>
            </a:r>
            <a:r>
              <a:rPr lang="en-US" sz="2400" spc="-55" dirty="0"/>
              <a:t> </a:t>
            </a:r>
            <a:r>
              <a:rPr lang="en-US" sz="2400" dirty="0"/>
              <a:t>que</a:t>
            </a:r>
            <a:r>
              <a:rPr lang="en-US" sz="2400" spc="-60" dirty="0"/>
              <a:t> </a:t>
            </a:r>
            <a:r>
              <a:rPr lang="en-US" sz="2400" spc="-10" dirty="0" err="1"/>
              <a:t>eturestrupta</a:t>
            </a:r>
            <a:r>
              <a:rPr lang="en-US" sz="2400" spc="-55" dirty="0"/>
              <a:t> </a:t>
            </a:r>
            <a:r>
              <a:rPr lang="en-US" sz="2400" dirty="0"/>
              <a:t>ped</a:t>
            </a:r>
            <a:r>
              <a:rPr lang="en-US" sz="2400" spc="-60" dirty="0"/>
              <a:t> </a:t>
            </a:r>
            <a:r>
              <a:rPr lang="en-US" sz="2400" dirty="0"/>
              <a:t>mod</a:t>
            </a:r>
            <a:r>
              <a:rPr lang="en-US" sz="2400" spc="-55" dirty="0"/>
              <a:t> </a:t>
            </a:r>
            <a:r>
              <a:rPr lang="en-US" sz="2400" spc="-25" dirty="0"/>
              <a:t>que </a:t>
            </a:r>
            <a:r>
              <a:rPr lang="en-US" sz="2400" spc="-10" dirty="0" err="1"/>
              <a:t>omnit</a:t>
            </a:r>
            <a:r>
              <a:rPr lang="en-US" sz="2400" spc="-10" dirty="0"/>
              <a:t>.</a:t>
            </a:r>
          </a:p>
        </p:txBody>
      </p:sp>
      <p:sp>
        <p:nvSpPr>
          <p:cNvPr id="3" name="object 11">
            <a:extLst>
              <a:ext uri="{FF2B5EF4-FFF2-40B4-BE49-F238E27FC236}">
                <a16:creationId xmlns:a16="http://schemas.microsoft.com/office/drawing/2014/main" id="{6C1E8FE4-767A-B6FB-162B-2B753C770EF7}"/>
              </a:ext>
            </a:extLst>
          </p:cNvPr>
          <p:cNvSpPr txBox="1"/>
          <p:nvPr/>
        </p:nvSpPr>
        <p:spPr>
          <a:xfrm>
            <a:off x="527050" y="10302875"/>
            <a:ext cx="4208780" cy="578485"/>
          </a:xfrm>
          <a:prstGeom prst="rect">
            <a:avLst/>
          </a:prstGeom>
        </p:spPr>
        <p:txBody>
          <a:bodyPr vert="horz" wrap="square" lIns="0" tIns="15875" rIns="0" bIns="0" rtlCol="0">
            <a:spAutoFit/>
          </a:bodyPr>
          <a:lstStyle/>
          <a:p>
            <a:pPr marL="12700">
              <a:lnSpc>
                <a:spcPct val="100000"/>
              </a:lnSpc>
              <a:spcBef>
                <a:spcPts val="125"/>
              </a:spcBef>
            </a:pPr>
            <a:r>
              <a:rPr sz="3600" spc="-30" dirty="0">
                <a:solidFill>
                  <a:schemeClr val="tx1"/>
                </a:solidFill>
                <a:latin typeface="Arial"/>
                <a:cs typeface="Arial"/>
              </a:rPr>
              <a:t>Your</a:t>
            </a:r>
            <a:r>
              <a:rPr sz="3600" spc="-130" dirty="0">
                <a:solidFill>
                  <a:schemeClr val="tx1"/>
                </a:solidFill>
                <a:latin typeface="Arial"/>
                <a:cs typeface="Arial"/>
              </a:rPr>
              <a:t> </a:t>
            </a:r>
            <a:r>
              <a:rPr sz="3600" dirty="0">
                <a:solidFill>
                  <a:schemeClr val="tx1"/>
                </a:solidFill>
                <a:latin typeface="Arial"/>
                <a:cs typeface="Arial"/>
              </a:rPr>
              <a:t>Institution</a:t>
            </a:r>
            <a:r>
              <a:rPr sz="3600" spc="-125" dirty="0">
                <a:solidFill>
                  <a:schemeClr val="tx1"/>
                </a:solidFill>
                <a:latin typeface="Arial"/>
                <a:cs typeface="Arial"/>
              </a:rPr>
              <a:t> </a:t>
            </a:r>
            <a:r>
              <a:rPr sz="3600" spc="-20" dirty="0">
                <a:solidFill>
                  <a:schemeClr val="tx1"/>
                </a:solidFill>
                <a:latin typeface="Arial"/>
                <a:cs typeface="Arial"/>
              </a:rPr>
              <a:t>Logo</a:t>
            </a:r>
            <a:endParaRPr sz="3600" dirty="0">
              <a:solidFill>
                <a:schemeClr val="tx1"/>
              </a:solidFill>
              <a:latin typeface="Arial"/>
              <a:cs typeface="Arial"/>
            </a:endParaRPr>
          </a:p>
        </p:txBody>
      </p:sp>
    </p:spTree>
    <p:extLst>
      <p:ext uri="{BB962C8B-B14F-4D97-AF65-F5344CB8AC3E}">
        <p14:creationId xmlns:p14="http://schemas.microsoft.com/office/powerpoint/2010/main" val="149131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6">
            <a:extLst>
              <a:ext uri="{FF2B5EF4-FFF2-40B4-BE49-F238E27FC236}">
                <a16:creationId xmlns:a16="http://schemas.microsoft.com/office/drawing/2014/main" id="{D7203CD2-B0C2-B049-870E-061E1B9DB9EB}"/>
              </a:ext>
            </a:extLst>
          </p:cNvPr>
          <p:cNvSpPr txBox="1">
            <a:spLocks/>
          </p:cNvSpPr>
          <p:nvPr/>
        </p:nvSpPr>
        <p:spPr>
          <a:xfrm>
            <a:off x="6470650" y="1406525"/>
            <a:ext cx="12877800" cy="938719"/>
          </a:xfrm>
          <a:prstGeom prst="rect">
            <a:avLst/>
          </a:prstGeom>
        </p:spPr>
        <p:txBody>
          <a:bodyPr vert="horz" wrap="square" lIns="0" tIns="1524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20"/>
              </a:spcBef>
            </a:pPr>
            <a:r>
              <a:rPr lang="en-US" sz="6000" b="1" spc="-10" dirty="0">
                <a:solidFill>
                  <a:srgbClr val="175BB9"/>
                </a:solidFill>
                <a:latin typeface="Arial"/>
                <a:cs typeface="Arial"/>
              </a:rPr>
              <a:t>Learning Objectives</a:t>
            </a:r>
          </a:p>
        </p:txBody>
      </p:sp>
      <p:sp>
        <p:nvSpPr>
          <p:cNvPr id="3" name="object 7">
            <a:extLst>
              <a:ext uri="{FF2B5EF4-FFF2-40B4-BE49-F238E27FC236}">
                <a16:creationId xmlns:a16="http://schemas.microsoft.com/office/drawing/2014/main" id="{1A677951-2D42-6902-37BA-3938248DA0B5}"/>
              </a:ext>
            </a:extLst>
          </p:cNvPr>
          <p:cNvSpPr txBox="1"/>
          <p:nvPr/>
        </p:nvSpPr>
        <p:spPr>
          <a:xfrm>
            <a:off x="6470650" y="2619193"/>
            <a:ext cx="13352780" cy="7411003"/>
          </a:xfrm>
          <a:prstGeom prst="rect">
            <a:avLst/>
          </a:prstGeom>
        </p:spPr>
        <p:txBody>
          <a:bodyPr vert="horz" wrap="square" lIns="0" tIns="11430" rIns="0" bIns="0" rtlCol="0">
            <a:spAutoFit/>
          </a:bodyPr>
          <a:lstStyle/>
          <a:p>
            <a:pPr marL="355600" indent="-342900">
              <a:lnSpc>
                <a:spcPct val="100000"/>
              </a:lnSpc>
              <a:spcBef>
                <a:spcPts val="90"/>
              </a:spcBef>
              <a:buFont typeface="Arial" panose="020B0604020202020204" pitchFamily="34" charset="0"/>
              <a:buChar char="•"/>
              <a:tabLst>
                <a:tab pos="182880" algn="l"/>
              </a:tabLst>
            </a:pPr>
            <a:r>
              <a:rPr lang="en-US" sz="3000" dirty="0">
                <a:solidFill>
                  <a:schemeClr val="tx1"/>
                </a:solidFill>
                <a:latin typeface="Arial"/>
                <a:cs typeface="Arial"/>
              </a:rPr>
              <a:t>Learning objectives are for the learner, not the teacher! Finish this sentence: “Upon completion of this activity, learners will be able to…”</a:t>
            </a:r>
          </a:p>
          <a:p>
            <a:pPr marL="355600" indent="-342900">
              <a:lnSpc>
                <a:spcPct val="100000"/>
              </a:lnSpc>
              <a:spcBef>
                <a:spcPts val="90"/>
              </a:spcBef>
              <a:buFont typeface="Arial" panose="020B0604020202020204" pitchFamily="34" charset="0"/>
              <a:buChar char="•"/>
              <a:tabLst>
                <a:tab pos="182880" algn="l"/>
              </a:tabLst>
            </a:pPr>
            <a:endParaRPr lang="en-US" sz="3000" dirty="0">
              <a:solidFill>
                <a:schemeClr val="tx1"/>
              </a:solidFill>
              <a:latin typeface="Arial"/>
              <a:cs typeface="Arial"/>
            </a:endParaRPr>
          </a:p>
          <a:p>
            <a:pPr marL="355600" indent="-342900">
              <a:lnSpc>
                <a:spcPct val="100000"/>
              </a:lnSpc>
              <a:buFont typeface="Arial" panose="020B0604020202020204" pitchFamily="34" charset="0"/>
              <a:buChar char="•"/>
              <a:tabLst>
                <a:tab pos="182880" algn="l"/>
              </a:tabLst>
            </a:pPr>
            <a:r>
              <a:rPr lang="en-US" sz="3000" spc="-10" dirty="0">
                <a:solidFill>
                  <a:schemeClr val="tx1"/>
                </a:solidFill>
                <a:latin typeface="Arial"/>
                <a:cs typeface="Arial"/>
              </a:rPr>
              <a:t>Learning objectives should be measurable, linking to specific actions or behaviors</a:t>
            </a:r>
          </a:p>
          <a:p>
            <a:pPr marL="355600" indent="-342900">
              <a:lnSpc>
                <a:spcPct val="100000"/>
              </a:lnSpc>
              <a:buFont typeface="Arial" panose="020B0604020202020204" pitchFamily="34" charset="0"/>
              <a:buChar char="•"/>
              <a:tabLst>
                <a:tab pos="182880" algn="l"/>
              </a:tabLst>
            </a:pPr>
            <a:endParaRPr lang="en-US" sz="3000" spc="-10" dirty="0">
              <a:solidFill>
                <a:schemeClr val="tx1"/>
              </a:solidFill>
              <a:latin typeface="Arial"/>
              <a:cs typeface="Arial"/>
            </a:endParaRPr>
          </a:p>
          <a:p>
            <a:pPr marL="355600" indent="-342900">
              <a:lnSpc>
                <a:spcPct val="100000"/>
              </a:lnSpc>
              <a:buFont typeface="Arial" panose="020B0604020202020204" pitchFamily="34" charset="0"/>
              <a:buChar char="•"/>
              <a:tabLst>
                <a:tab pos="182880" algn="l"/>
              </a:tabLst>
            </a:pPr>
            <a:r>
              <a:rPr lang="en-US" sz="3000" spc="-10" dirty="0">
                <a:solidFill>
                  <a:schemeClr val="tx1"/>
                </a:solidFill>
                <a:latin typeface="Arial"/>
                <a:cs typeface="Arial"/>
              </a:rPr>
              <a:t>Use action verbs. Avoid “understand, learn, appreciate, believe, know, improve”. Ask yourself, “What should the learner be able to do differently if the learner participates in the activity?”</a:t>
            </a:r>
          </a:p>
          <a:p>
            <a:pPr marL="355600" indent="-342900">
              <a:lnSpc>
                <a:spcPct val="100000"/>
              </a:lnSpc>
              <a:buFont typeface="Arial" panose="020B0604020202020204" pitchFamily="34" charset="0"/>
              <a:buChar char="•"/>
              <a:tabLst>
                <a:tab pos="182880" algn="l"/>
              </a:tabLst>
            </a:pPr>
            <a:endParaRPr lang="en-US" sz="3000" spc="-10" dirty="0">
              <a:solidFill>
                <a:schemeClr val="tx1"/>
              </a:solidFill>
              <a:latin typeface="Arial"/>
              <a:cs typeface="Arial"/>
            </a:endParaRPr>
          </a:p>
          <a:p>
            <a:pPr marL="355600" indent="-342900">
              <a:lnSpc>
                <a:spcPct val="100000"/>
              </a:lnSpc>
              <a:buFont typeface="Arial" panose="020B0604020202020204" pitchFamily="34" charset="0"/>
              <a:buChar char="•"/>
              <a:tabLst>
                <a:tab pos="182880" algn="l"/>
              </a:tabLst>
            </a:pPr>
            <a:r>
              <a:rPr lang="en-US" sz="3000" spc="-10" dirty="0">
                <a:solidFill>
                  <a:schemeClr val="tx1"/>
                </a:solidFill>
                <a:latin typeface="Arial"/>
                <a:cs typeface="Arial"/>
              </a:rPr>
              <a:t>Bloom’s Taxonomy provides a framework for developing educational objectives, instructional activities and assessments. When possible, aim for higher-order thinking (beyond basic recall). For example, you may want your learners to be able to explain concepts (comprehension), to use information in new situations (application), and to draw connections between ideas (analysis).</a:t>
            </a:r>
          </a:p>
        </p:txBody>
      </p:sp>
      <p:sp>
        <p:nvSpPr>
          <p:cNvPr id="4" name="object 11">
            <a:extLst>
              <a:ext uri="{FF2B5EF4-FFF2-40B4-BE49-F238E27FC236}">
                <a16:creationId xmlns:a16="http://schemas.microsoft.com/office/drawing/2014/main" id="{E485C8E1-7152-4442-2B74-5291483368BF}"/>
              </a:ext>
            </a:extLst>
          </p:cNvPr>
          <p:cNvSpPr txBox="1"/>
          <p:nvPr/>
        </p:nvSpPr>
        <p:spPr>
          <a:xfrm>
            <a:off x="527050" y="10302875"/>
            <a:ext cx="4208780" cy="578485"/>
          </a:xfrm>
          <a:prstGeom prst="rect">
            <a:avLst/>
          </a:prstGeom>
        </p:spPr>
        <p:txBody>
          <a:bodyPr vert="horz" wrap="square" lIns="0" tIns="15875" rIns="0" bIns="0" rtlCol="0">
            <a:spAutoFit/>
          </a:bodyPr>
          <a:lstStyle/>
          <a:p>
            <a:pPr marL="12700">
              <a:lnSpc>
                <a:spcPct val="100000"/>
              </a:lnSpc>
              <a:spcBef>
                <a:spcPts val="125"/>
              </a:spcBef>
            </a:pPr>
            <a:r>
              <a:rPr sz="3600" spc="-30" dirty="0">
                <a:solidFill>
                  <a:schemeClr val="tx1"/>
                </a:solidFill>
                <a:latin typeface="Arial"/>
                <a:cs typeface="Arial"/>
              </a:rPr>
              <a:t>Your</a:t>
            </a:r>
            <a:r>
              <a:rPr sz="3600" spc="-130" dirty="0">
                <a:solidFill>
                  <a:schemeClr val="tx1"/>
                </a:solidFill>
                <a:latin typeface="Arial"/>
                <a:cs typeface="Arial"/>
              </a:rPr>
              <a:t> </a:t>
            </a:r>
            <a:r>
              <a:rPr sz="3600" dirty="0">
                <a:solidFill>
                  <a:schemeClr val="tx1"/>
                </a:solidFill>
                <a:latin typeface="Arial"/>
                <a:cs typeface="Arial"/>
              </a:rPr>
              <a:t>Institution</a:t>
            </a:r>
            <a:r>
              <a:rPr sz="3600" spc="-125" dirty="0">
                <a:solidFill>
                  <a:schemeClr val="tx1"/>
                </a:solidFill>
                <a:latin typeface="Arial"/>
                <a:cs typeface="Arial"/>
              </a:rPr>
              <a:t> </a:t>
            </a:r>
            <a:r>
              <a:rPr sz="3600" spc="-20" dirty="0">
                <a:solidFill>
                  <a:schemeClr val="tx1"/>
                </a:solidFill>
                <a:latin typeface="Arial"/>
                <a:cs typeface="Arial"/>
              </a:rPr>
              <a:t>Logo</a:t>
            </a:r>
            <a:endParaRPr sz="3600" dirty="0">
              <a:solidFill>
                <a:schemeClr val="tx1"/>
              </a:solidFill>
              <a:latin typeface="Arial"/>
              <a:cs typeface="Arial"/>
            </a:endParaRPr>
          </a:p>
        </p:txBody>
      </p:sp>
    </p:spTree>
    <p:extLst>
      <p:ext uri="{BB962C8B-B14F-4D97-AF65-F5344CB8AC3E}">
        <p14:creationId xmlns:p14="http://schemas.microsoft.com/office/powerpoint/2010/main" val="1125597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
            <a:extLst>
              <a:ext uri="{FF2B5EF4-FFF2-40B4-BE49-F238E27FC236}">
                <a16:creationId xmlns:a16="http://schemas.microsoft.com/office/drawing/2014/main" id="{696FCD67-89B3-C4B9-FE45-689B3040F979}"/>
              </a:ext>
            </a:extLst>
          </p:cNvPr>
          <p:cNvSpPr txBox="1">
            <a:spLocks/>
          </p:cNvSpPr>
          <p:nvPr/>
        </p:nvSpPr>
        <p:spPr>
          <a:xfrm>
            <a:off x="2731235" y="1424788"/>
            <a:ext cx="14404990" cy="938719"/>
          </a:xfrm>
          <a:prstGeom prst="rect">
            <a:avLst/>
          </a:prstGeom>
        </p:spPr>
        <p:txBody>
          <a:bodyPr vert="horz" wrap="square" lIns="0" tIns="1524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20"/>
              </a:spcBef>
            </a:pPr>
            <a:r>
              <a:rPr lang="en-US" sz="6000" b="1" spc="-10" dirty="0">
                <a:solidFill>
                  <a:srgbClr val="175BB9"/>
                </a:solidFill>
                <a:latin typeface="Arial"/>
                <a:cs typeface="Arial"/>
              </a:rPr>
              <a:t>Chapters</a:t>
            </a:r>
          </a:p>
        </p:txBody>
      </p:sp>
      <p:sp>
        <p:nvSpPr>
          <p:cNvPr id="2" name="object 7">
            <a:extLst>
              <a:ext uri="{FF2B5EF4-FFF2-40B4-BE49-F238E27FC236}">
                <a16:creationId xmlns:a16="http://schemas.microsoft.com/office/drawing/2014/main" id="{8D5C5EF4-F64D-36D9-D6F8-FB43D29B792C}"/>
              </a:ext>
            </a:extLst>
          </p:cNvPr>
          <p:cNvSpPr txBox="1"/>
          <p:nvPr/>
        </p:nvSpPr>
        <p:spPr>
          <a:xfrm>
            <a:off x="2731235" y="3368675"/>
            <a:ext cx="14864615" cy="5577168"/>
          </a:xfrm>
          <a:prstGeom prst="rect">
            <a:avLst/>
          </a:prstGeom>
        </p:spPr>
        <p:txBody>
          <a:bodyPr vert="horz" wrap="square" lIns="0" tIns="11430" rIns="0" bIns="0" rtlCol="0">
            <a:spAutoFit/>
          </a:bodyPr>
          <a:lstStyle/>
          <a:p>
            <a:pPr marL="355600" indent="-342900">
              <a:lnSpc>
                <a:spcPct val="100000"/>
              </a:lnSpc>
              <a:spcBef>
                <a:spcPts val="90"/>
              </a:spcBef>
              <a:buFont typeface="Arial" panose="020B0604020202020204" pitchFamily="34" charset="0"/>
              <a:buChar char="•"/>
              <a:tabLst>
                <a:tab pos="182880" algn="l"/>
              </a:tabLst>
            </a:pPr>
            <a:r>
              <a:rPr sz="3600" dirty="0">
                <a:solidFill>
                  <a:schemeClr val="tx1"/>
                </a:solidFill>
                <a:latin typeface="Arial"/>
                <a:cs typeface="Arial"/>
              </a:rPr>
              <a:t>Si</a:t>
            </a:r>
            <a:r>
              <a:rPr sz="3600" spc="-75" dirty="0">
                <a:solidFill>
                  <a:schemeClr val="tx1"/>
                </a:solidFill>
                <a:latin typeface="Arial"/>
                <a:cs typeface="Arial"/>
              </a:rPr>
              <a:t> </a:t>
            </a:r>
            <a:r>
              <a:rPr sz="3600" dirty="0">
                <a:solidFill>
                  <a:schemeClr val="tx1"/>
                </a:solidFill>
                <a:latin typeface="Arial"/>
                <a:cs typeface="Arial"/>
              </a:rPr>
              <a:t>ratis</a:t>
            </a:r>
            <a:r>
              <a:rPr sz="3600" spc="-70" dirty="0">
                <a:solidFill>
                  <a:schemeClr val="tx1"/>
                </a:solidFill>
                <a:latin typeface="Arial"/>
                <a:cs typeface="Arial"/>
              </a:rPr>
              <a:t> </a:t>
            </a:r>
            <a:r>
              <a:rPr sz="3600" dirty="0">
                <a:solidFill>
                  <a:schemeClr val="tx1"/>
                </a:solidFill>
                <a:latin typeface="Arial"/>
                <a:cs typeface="Arial"/>
              </a:rPr>
              <a:t>aliquodis</a:t>
            </a:r>
            <a:r>
              <a:rPr sz="3600" spc="-75" dirty="0">
                <a:solidFill>
                  <a:schemeClr val="tx1"/>
                </a:solidFill>
                <a:latin typeface="Arial"/>
                <a:cs typeface="Arial"/>
              </a:rPr>
              <a:t> </a:t>
            </a:r>
            <a:r>
              <a:rPr sz="3600" dirty="0">
                <a:solidFill>
                  <a:schemeClr val="tx1"/>
                </a:solidFill>
                <a:latin typeface="Arial"/>
                <a:cs typeface="Arial"/>
              </a:rPr>
              <a:t>quat</a:t>
            </a:r>
            <a:r>
              <a:rPr sz="3600" spc="-70" dirty="0">
                <a:solidFill>
                  <a:schemeClr val="tx1"/>
                </a:solidFill>
                <a:latin typeface="Arial"/>
                <a:cs typeface="Arial"/>
              </a:rPr>
              <a:t> </a:t>
            </a:r>
            <a:r>
              <a:rPr sz="3600" dirty="0">
                <a:solidFill>
                  <a:schemeClr val="tx1"/>
                </a:solidFill>
                <a:latin typeface="Arial"/>
                <a:cs typeface="Arial"/>
              </a:rPr>
              <a:t>dolupti</a:t>
            </a:r>
            <a:r>
              <a:rPr sz="3600" spc="-70" dirty="0">
                <a:solidFill>
                  <a:schemeClr val="tx1"/>
                </a:solidFill>
                <a:latin typeface="Arial"/>
                <a:cs typeface="Arial"/>
              </a:rPr>
              <a:t> </a:t>
            </a:r>
            <a:r>
              <a:rPr sz="3600" dirty="0">
                <a:solidFill>
                  <a:schemeClr val="tx1"/>
                </a:solidFill>
                <a:latin typeface="Arial"/>
                <a:cs typeface="Arial"/>
              </a:rPr>
              <a:t>audantem</a:t>
            </a:r>
            <a:r>
              <a:rPr sz="3600" spc="-75" dirty="0">
                <a:solidFill>
                  <a:schemeClr val="tx1"/>
                </a:solidFill>
                <a:latin typeface="Arial"/>
                <a:cs typeface="Arial"/>
              </a:rPr>
              <a:t> </a:t>
            </a:r>
            <a:r>
              <a:rPr sz="3600" dirty="0">
                <a:solidFill>
                  <a:schemeClr val="tx1"/>
                </a:solidFill>
                <a:latin typeface="Arial"/>
                <a:cs typeface="Arial"/>
              </a:rPr>
              <a:t>duci</a:t>
            </a:r>
            <a:r>
              <a:rPr sz="3600" spc="-70" dirty="0">
                <a:solidFill>
                  <a:schemeClr val="tx1"/>
                </a:solidFill>
                <a:latin typeface="Arial"/>
                <a:cs typeface="Arial"/>
              </a:rPr>
              <a:t> </a:t>
            </a:r>
            <a:r>
              <a:rPr sz="3600" dirty="0">
                <a:solidFill>
                  <a:schemeClr val="tx1"/>
                </a:solidFill>
                <a:latin typeface="Arial"/>
                <a:cs typeface="Arial"/>
              </a:rPr>
              <a:t>aribus</a:t>
            </a:r>
            <a:r>
              <a:rPr sz="3600" spc="-70" dirty="0">
                <a:solidFill>
                  <a:schemeClr val="tx1"/>
                </a:solidFill>
                <a:latin typeface="Arial"/>
                <a:cs typeface="Arial"/>
              </a:rPr>
              <a:t> </a:t>
            </a:r>
            <a:r>
              <a:rPr sz="3600" dirty="0">
                <a:solidFill>
                  <a:schemeClr val="tx1"/>
                </a:solidFill>
                <a:latin typeface="Arial"/>
                <a:cs typeface="Arial"/>
              </a:rPr>
              <a:t>sunt</a:t>
            </a:r>
            <a:r>
              <a:rPr sz="3600" spc="-75" dirty="0">
                <a:solidFill>
                  <a:schemeClr val="tx1"/>
                </a:solidFill>
                <a:latin typeface="Arial"/>
                <a:cs typeface="Arial"/>
              </a:rPr>
              <a:t> </a:t>
            </a:r>
            <a:r>
              <a:rPr sz="3600" dirty="0">
                <a:solidFill>
                  <a:schemeClr val="tx1"/>
                </a:solidFill>
                <a:latin typeface="Arial"/>
                <a:cs typeface="Arial"/>
              </a:rPr>
              <a:t>esto</a:t>
            </a:r>
            <a:r>
              <a:rPr sz="3600" spc="-70" dirty="0">
                <a:solidFill>
                  <a:schemeClr val="tx1"/>
                </a:solidFill>
                <a:latin typeface="Arial"/>
                <a:cs typeface="Arial"/>
              </a:rPr>
              <a:t> </a:t>
            </a:r>
            <a:r>
              <a:rPr sz="3600" dirty="0">
                <a:solidFill>
                  <a:schemeClr val="tx1"/>
                </a:solidFill>
                <a:latin typeface="Arial"/>
                <a:cs typeface="Arial"/>
              </a:rPr>
              <a:t>consequi</a:t>
            </a:r>
            <a:r>
              <a:rPr sz="3600" spc="-70" dirty="0">
                <a:solidFill>
                  <a:schemeClr val="tx1"/>
                </a:solidFill>
                <a:latin typeface="Arial"/>
                <a:cs typeface="Arial"/>
              </a:rPr>
              <a:t> </a:t>
            </a:r>
            <a:r>
              <a:rPr sz="3600" dirty="0">
                <a:solidFill>
                  <a:schemeClr val="tx1"/>
                </a:solidFill>
                <a:latin typeface="Arial"/>
                <a:cs typeface="Arial"/>
              </a:rPr>
              <a:t>corum</a:t>
            </a:r>
            <a:r>
              <a:rPr sz="3600" spc="-75" dirty="0">
                <a:solidFill>
                  <a:schemeClr val="tx1"/>
                </a:solidFill>
                <a:latin typeface="Arial"/>
                <a:cs typeface="Arial"/>
              </a:rPr>
              <a:t> </a:t>
            </a:r>
            <a:r>
              <a:rPr sz="3600" dirty="0">
                <a:solidFill>
                  <a:schemeClr val="tx1"/>
                </a:solidFill>
                <a:latin typeface="Arial"/>
                <a:cs typeface="Arial"/>
              </a:rPr>
              <a:t>hilless</a:t>
            </a:r>
            <a:r>
              <a:rPr sz="3600" spc="-70" dirty="0">
                <a:solidFill>
                  <a:schemeClr val="tx1"/>
                </a:solidFill>
                <a:latin typeface="Arial"/>
                <a:cs typeface="Arial"/>
              </a:rPr>
              <a:t> </a:t>
            </a:r>
            <a:r>
              <a:rPr sz="3600" dirty="0">
                <a:solidFill>
                  <a:schemeClr val="tx1"/>
                </a:solidFill>
                <a:latin typeface="Arial"/>
                <a:cs typeface="Arial"/>
              </a:rPr>
              <a:t>inctassintis</a:t>
            </a:r>
            <a:r>
              <a:rPr sz="3600" spc="-75" dirty="0">
                <a:solidFill>
                  <a:schemeClr val="tx1"/>
                </a:solidFill>
                <a:latin typeface="Arial"/>
                <a:cs typeface="Arial"/>
              </a:rPr>
              <a:t> </a:t>
            </a:r>
            <a:r>
              <a:rPr sz="3600" spc="-25" dirty="0">
                <a:solidFill>
                  <a:schemeClr val="tx1"/>
                </a:solidFill>
                <a:latin typeface="Arial"/>
                <a:cs typeface="Arial"/>
              </a:rPr>
              <a:t>et</a:t>
            </a:r>
            <a:endParaRPr sz="3600" dirty="0">
              <a:solidFill>
                <a:schemeClr val="tx1"/>
              </a:solidFill>
              <a:latin typeface="Arial"/>
              <a:cs typeface="Arial"/>
            </a:endParaRPr>
          </a:p>
          <a:p>
            <a:pPr marL="457200" indent="-457200">
              <a:lnSpc>
                <a:spcPct val="100000"/>
              </a:lnSpc>
              <a:spcBef>
                <a:spcPts val="50"/>
              </a:spcBef>
              <a:buClr>
                <a:srgbClr val="064660"/>
              </a:buClr>
              <a:buFont typeface="Arial" panose="020B0604020202020204" pitchFamily="34" charset="0"/>
              <a:buChar char="•"/>
            </a:pPr>
            <a:endParaRPr sz="3600" dirty="0">
              <a:solidFill>
                <a:schemeClr val="bg2">
                  <a:lumMod val="75000"/>
                </a:schemeClr>
              </a:solidFill>
              <a:latin typeface="Arial"/>
              <a:cs typeface="Arial"/>
            </a:endParaRPr>
          </a:p>
          <a:p>
            <a:pPr marL="355600" indent="-342900">
              <a:lnSpc>
                <a:spcPct val="100000"/>
              </a:lnSpc>
              <a:buFont typeface="Arial" panose="020B0604020202020204" pitchFamily="34" charset="0"/>
              <a:buChar char="•"/>
              <a:tabLst>
                <a:tab pos="182880" algn="l"/>
              </a:tabLst>
            </a:pPr>
            <a:r>
              <a:rPr sz="3600" spc="-10" dirty="0">
                <a:solidFill>
                  <a:schemeClr val="bg2">
                    <a:lumMod val="75000"/>
                  </a:schemeClr>
                </a:solidFill>
                <a:latin typeface="Arial"/>
                <a:cs typeface="Arial"/>
              </a:rPr>
              <a:t>Vratias</a:t>
            </a:r>
            <a:r>
              <a:rPr sz="3600" spc="-70" dirty="0">
                <a:solidFill>
                  <a:schemeClr val="bg2">
                    <a:lumMod val="75000"/>
                  </a:schemeClr>
                </a:solidFill>
                <a:latin typeface="Arial"/>
                <a:cs typeface="Arial"/>
              </a:rPr>
              <a:t> </a:t>
            </a:r>
            <a:r>
              <a:rPr sz="3600" dirty="0">
                <a:solidFill>
                  <a:schemeClr val="bg2">
                    <a:lumMod val="75000"/>
                  </a:schemeClr>
                </a:solidFill>
                <a:latin typeface="Arial"/>
                <a:cs typeface="Arial"/>
              </a:rPr>
              <a:t>a</a:t>
            </a:r>
            <a:r>
              <a:rPr sz="3600" spc="-70" dirty="0">
                <a:solidFill>
                  <a:schemeClr val="bg2">
                    <a:lumMod val="75000"/>
                  </a:schemeClr>
                </a:solidFill>
                <a:latin typeface="Arial"/>
                <a:cs typeface="Arial"/>
              </a:rPr>
              <a:t> </a:t>
            </a:r>
            <a:r>
              <a:rPr sz="3600" dirty="0">
                <a:solidFill>
                  <a:schemeClr val="bg2">
                    <a:lumMod val="75000"/>
                  </a:schemeClr>
                </a:solidFill>
                <a:latin typeface="Arial"/>
                <a:cs typeface="Arial"/>
              </a:rPr>
              <a:t>nonsedi</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psusdaes</a:t>
            </a:r>
            <a:r>
              <a:rPr sz="3600" spc="-70" dirty="0">
                <a:solidFill>
                  <a:schemeClr val="bg2">
                    <a:lumMod val="75000"/>
                  </a:schemeClr>
                </a:solidFill>
                <a:latin typeface="Arial"/>
                <a:cs typeface="Arial"/>
              </a:rPr>
              <a:t> </a:t>
            </a:r>
            <a:r>
              <a:rPr sz="3600" dirty="0">
                <a:solidFill>
                  <a:schemeClr val="bg2">
                    <a:lumMod val="75000"/>
                  </a:schemeClr>
                </a:solidFill>
                <a:latin typeface="Arial"/>
                <a:cs typeface="Arial"/>
              </a:rPr>
              <a:t>restiam</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eliquam</a:t>
            </a:r>
            <a:r>
              <a:rPr sz="3600" spc="-70" dirty="0">
                <a:solidFill>
                  <a:schemeClr val="bg2">
                    <a:lumMod val="75000"/>
                  </a:schemeClr>
                </a:solidFill>
                <a:latin typeface="Arial"/>
                <a:cs typeface="Arial"/>
              </a:rPr>
              <a:t> </a:t>
            </a:r>
            <a:r>
              <a:rPr sz="3600" dirty="0">
                <a:solidFill>
                  <a:schemeClr val="bg2">
                    <a:lumMod val="75000"/>
                  </a:schemeClr>
                </a:solidFill>
                <a:latin typeface="Arial"/>
                <a:cs typeface="Arial"/>
              </a:rPr>
              <a:t>volorpo</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restium</a:t>
            </a:r>
            <a:r>
              <a:rPr sz="3600" spc="-70" dirty="0">
                <a:solidFill>
                  <a:schemeClr val="bg2">
                    <a:lumMod val="75000"/>
                  </a:schemeClr>
                </a:solidFill>
                <a:latin typeface="Arial"/>
                <a:cs typeface="Arial"/>
              </a:rPr>
              <a:t> </a:t>
            </a:r>
            <a:r>
              <a:rPr sz="3600" dirty="0">
                <a:solidFill>
                  <a:schemeClr val="bg2">
                    <a:lumMod val="75000"/>
                  </a:schemeClr>
                </a:solidFill>
                <a:latin typeface="Arial"/>
                <a:cs typeface="Arial"/>
              </a:rPr>
              <a:t>eatatur</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ate</a:t>
            </a:r>
            <a:r>
              <a:rPr sz="3600" spc="-70" dirty="0">
                <a:solidFill>
                  <a:schemeClr val="bg2">
                    <a:lumMod val="75000"/>
                  </a:schemeClr>
                </a:solidFill>
                <a:latin typeface="Arial"/>
                <a:cs typeface="Arial"/>
              </a:rPr>
              <a:t> </a:t>
            </a:r>
            <a:r>
              <a:rPr sz="3600" dirty="0">
                <a:solidFill>
                  <a:schemeClr val="bg2">
                    <a:lumMod val="75000"/>
                  </a:schemeClr>
                </a:solidFill>
                <a:latin typeface="Arial"/>
                <a:cs typeface="Arial"/>
              </a:rPr>
              <a:t>provitiae.</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Borias</a:t>
            </a:r>
            <a:r>
              <a:rPr sz="3600" spc="-70" dirty="0">
                <a:solidFill>
                  <a:schemeClr val="bg2">
                    <a:lumMod val="75000"/>
                  </a:schemeClr>
                </a:solidFill>
                <a:latin typeface="Arial"/>
                <a:cs typeface="Arial"/>
              </a:rPr>
              <a:t> </a:t>
            </a:r>
            <a:r>
              <a:rPr sz="3600" dirty="0">
                <a:solidFill>
                  <a:schemeClr val="bg2">
                    <a:lumMod val="75000"/>
                  </a:schemeClr>
                </a:solidFill>
                <a:latin typeface="Arial"/>
                <a:cs typeface="Arial"/>
              </a:rPr>
              <a:t>pos</a:t>
            </a:r>
            <a:r>
              <a:rPr sz="3600" spc="-70" dirty="0">
                <a:solidFill>
                  <a:schemeClr val="bg2">
                    <a:lumMod val="75000"/>
                  </a:schemeClr>
                </a:solidFill>
                <a:latin typeface="Arial"/>
                <a:cs typeface="Arial"/>
              </a:rPr>
              <a:t> </a:t>
            </a:r>
            <a:r>
              <a:rPr sz="3600" dirty="0">
                <a:solidFill>
                  <a:schemeClr val="bg2">
                    <a:lumMod val="75000"/>
                  </a:schemeClr>
                </a:solidFill>
                <a:latin typeface="Arial"/>
                <a:cs typeface="Arial"/>
              </a:rPr>
              <a:t>ut</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aut</a:t>
            </a:r>
            <a:r>
              <a:rPr sz="3600" spc="-70" dirty="0">
                <a:solidFill>
                  <a:schemeClr val="bg2">
                    <a:lumMod val="75000"/>
                  </a:schemeClr>
                </a:solidFill>
                <a:latin typeface="Arial"/>
                <a:cs typeface="Arial"/>
              </a:rPr>
              <a:t> </a:t>
            </a:r>
            <a:r>
              <a:rPr sz="3600" spc="-10" dirty="0">
                <a:solidFill>
                  <a:schemeClr val="bg2">
                    <a:lumMod val="75000"/>
                  </a:schemeClr>
                </a:solidFill>
                <a:latin typeface="Arial"/>
                <a:cs typeface="Arial"/>
              </a:rPr>
              <a:t>labor</a:t>
            </a:r>
            <a:endParaRPr sz="3600" dirty="0">
              <a:solidFill>
                <a:schemeClr val="bg2">
                  <a:lumMod val="75000"/>
                </a:schemeClr>
              </a:solidFill>
              <a:latin typeface="Arial"/>
              <a:cs typeface="Arial"/>
            </a:endParaRPr>
          </a:p>
          <a:p>
            <a:pPr marL="457200" indent="-457200">
              <a:lnSpc>
                <a:spcPct val="100000"/>
              </a:lnSpc>
              <a:spcBef>
                <a:spcPts val="50"/>
              </a:spcBef>
              <a:buClr>
                <a:srgbClr val="064660"/>
              </a:buClr>
              <a:buFont typeface="Arial" panose="020B0604020202020204" pitchFamily="34" charset="0"/>
              <a:buChar char="•"/>
            </a:pPr>
            <a:endParaRPr sz="3600" dirty="0">
              <a:solidFill>
                <a:schemeClr val="bg2">
                  <a:lumMod val="75000"/>
                </a:schemeClr>
              </a:solidFill>
              <a:latin typeface="Arial"/>
              <a:cs typeface="Arial"/>
            </a:endParaRPr>
          </a:p>
          <a:p>
            <a:pPr marL="355600" indent="-342900">
              <a:lnSpc>
                <a:spcPct val="100000"/>
              </a:lnSpc>
              <a:buFont typeface="Arial" panose="020B0604020202020204" pitchFamily="34" charset="0"/>
              <a:buChar char="•"/>
              <a:tabLst>
                <a:tab pos="182880" algn="l"/>
              </a:tabLst>
            </a:pPr>
            <a:r>
              <a:rPr sz="3600" dirty="0">
                <a:solidFill>
                  <a:schemeClr val="bg2">
                    <a:lumMod val="75000"/>
                  </a:schemeClr>
                </a:solidFill>
                <a:latin typeface="Arial"/>
                <a:cs typeface="Arial"/>
              </a:rPr>
              <a:t>Re</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rerchitas</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ut</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pro</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ventum</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ea</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consectum</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quis</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exerferion</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cus</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vellab</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imint</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eum</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illaborem</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doloratius</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et</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ut</a:t>
            </a:r>
            <a:r>
              <a:rPr sz="3600" spc="-65" dirty="0">
                <a:solidFill>
                  <a:schemeClr val="bg2">
                    <a:lumMod val="75000"/>
                  </a:schemeClr>
                </a:solidFill>
                <a:latin typeface="Arial"/>
                <a:cs typeface="Arial"/>
              </a:rPr>
              <a:t> </a:t>
            </a:r>
            <a:r>
              <a:rPr sz="3600" spc="-25" dirty="0">
                <a:solidFill>
                  <a:schemeClr val="bg2">
                    <a:lumMod val="75000"/>
                  </a:schemeClr>
                </a:solidFill>
                <a:latin typeface="Arial"/>
                <a:cs typeface="Arial"/>
              </a:rPr>
              <a:t>odi</a:t>
            </a:r>
            <a:endParaRPr sz="3600" dirty="0">
              <a:solidFill>
                <a:schemeClr val="bg2">
                  <a:lumMod val="75000"/>
                </a:schemeClr>
              </a:solidFill>
              <a:latin typeface="Arial"/>
              <a:cs typeface="Arial"/>
            </a:endParaRPr>
          </a:p>
          <a:p>
            <a:pPr marL="457200" indent="-457200">
              <a:lnSpc>
                <a:spcPct val="100000"/>
              </a:lnSpc>
              <a:spcBef>
                <a:spcPts val="45"/>
              </a:spcBef>
              <a:buClr>
                <a:srgbClr val="064660"/>
              </a:buClr>
              <a:buFont typeface="Arial" panose="020B0604020202020204" pitchFamily="34" charset="0"/>
              <a:buChar char="•"/>
            </a:pPr>
            <a:endParaRPr sz="3600" dirty="0">
              <a:solidFill>
                <a:schemeClr val="bg2">
                  <a:lumMod val="75000"/>
                </a:schemeClr>
              </a:solidFill>
              <a:latin typeface="Arial"/>
              <a:cs typeface="Arial"/>
            </a:endParaRPr>
          </a:p>
          <a:p>
            <a:pPr marL="355600" indent="-342900">
              <a:lnSpc>
                <a:spcPct val="100000"/>
              </a:lnSpc>
              <a:spcBef>
                <a:spcPts val="5"/>
              </a:spcBef>
              <a:buFont typeface="Arial" panose="020B0604020202020204" pitchFamily="34" charset="0"/>
              <a:buChar char="•"/>
              <a:tabLst>
                <a:tab pos="182880" algn="l"/>
              </a:tabLst>
            </a:pPr>
            <a:r>
              <a:rPr sz="3600" dirty="0">
                <a:solidFill>
                  <a:schemeClr val="bg2">
                    <a:lumMod val="75000"/>
                  </a:schemeClr>
                </a:solidFill>
                <a:latin typeface="Arial"/>
                <a:cs typeface="Arial"/>
              </a:rPr>
              <a:t>Dignia</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soles</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perata</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que</a:t>
            </a:r>
            <a:r>
              <a:rPr sz="3600" spc="-65" dirty="0">
                <a:solidFill>
                  <a:schemeClr val="bg2">
                    <a:lumMod val="75000"/>
                  </a:schemeClr>
                </a:solidFill>
                <a:latin typeface="Arial"/>
                <a:cs typeface="Arial"/>
              </a:rPr>
              <a:t> </a:t>
            </a:r>
            <a:r>
              <a:rPr sz="3600" spc="-10" dirty="0">
                <a:solidFill>
                  <a:schemeClr val="bg2">
                    <a:lumMod val="75000"/>
                  </a:schemeClr>
                </a:solidFill>
                <a:latin typeface="Arial"/>
                <a:cs typeface="Arial"/>
              </a:rPr>
              <a:t>eturestrupta</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ped</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mod</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que</a:t>
            </a:r>
            <a:r>
              <a:rPr sz="3600" spc="-65" dirty="0">
                <a:solidFill>
                  <a:schemeClr val="bg2">
                    <a:lumMod val="75000"/>
                  </a:schemeClr>
                </a:solidFill>
                <a:latin typeface="Arial"/>
                <a:cs typeface="Arial"/>
              </a:rPr>
              <a:t> </a:t>
            </a:r>
            <a:r>
              <a:rPr sz="3600" spc="-10" dirty="0">
                <a:solidFill>
                  <a:schemeClr val="bg2">
                    <a:lumMod val="75000"/>
                  </a:schemeClr>
                </a:solidFill>
                <a:latin typeface="Arial"/>
                <a:cs typeface="Arial"/>
              </a:rPr>
              <a:t>omnit</a:t>
            </a:r>
            <a:endParaRPr sz="3600" dirty="0">
              <a:solidFill>
                <a:schemeClr val="bg2">
                  <a:lumMod val="75000"/>
                </a:schemeClr>
              </a:solidFill>
              <a:latin typeface="Arial"/>
              <a:cs typeface="Arial"/>
            </a:endParaRPr>
          </a:p>
        </p:txBody>
      </p:sp>
      <p:sp>
        <p:nvSpPr>
          <p:cNvPr id="5" name="object 11">
            <a:extLst>
              <a:ext uri="{FF2B5EF4-FFF2-40B4-BE49-F238E27FC236}">
                <a16:creationId xmlns:a16="http://schemas.microsoft.com/office/drawing/2014/main" id="{48DE57DD-04E3-77C4-66EE-AB631AD6FCFB}"/>
              </a:ext>
            </a:extLst>
          </p:cNvPr>
          <p:cNvSpPr txBox="1"/>
          <p:nvPr/>
        </p:nvSpPr>
        <p:spPr>
          <a:xfrm>
            <a:off x="527050" y="10302875"/>
            <a:ext cx="4208780" cy="578485"/>
          </a:xfrm>
          <a:prstGeom prst="rect">
            <a:avLst/>
          </a:prstGeom>
        </p:spPr>
        <p:txBody>
          <a:bodyPr vert="horz" wrap="square" lIns="0" tIns="15875" rIns="0" bIns="0" rtlCol="0">
            <a:spAutoFit/>
          </a:bodyPr>
          <a:lstStyle/>
          <a:p>
            <a:pPr marL="12700">
              <a:lnSpc>
                <a:spcPct val="100000"/>
              </a:lnSpc>
              <a:spcBef>
                <a:spcPts val="125"/>
              </a:spcBef>
            </a:pPr>
            <a:r>
              <a:rPr sz="3600" spc="-30" dirty="0">
                <a:solidFill>
                  <a:schemeClr val="tx1"/>
                </a:solidFill>
                <a:latin typeface="Arial"/>
                <a:cs typeface="Arial"/>
              </a:rPr>
              <a:t>Your</a:t>
            </a:r>
            <a:r>
              <a:rPr sz="3600" spc="-130" dirty="0">
                <a:solidFill>
                  <a:schemeClr val="tx1"/>
                </a:solidFill>
                <a:latin typeface="Arial"/>
                <a:cs typeface="Arial"/>
              </a:rPr>
              <a:t> </a:t>
            </a:r>
            <a:r>
              <a:rPr sz="3600" dirty="0">
                <a:solidFill>
                  <a:schemeClr val="tx1"/>
                </a:solidFill>
                <a:latin typeface="Arial"/>
                <a:cs typeface="Arial"/>
              </a:rPr>
              <a:t>Institution</a:t>
            </a:r>
            <a:r>
              <a:rPr sz="3600" spc="-125" dirty="0">
                <a:solidFill>
                  <a:schemeClr val="tx1"/>
                </a:solidFill>
                <a:latin typeface="Arial"/>
                <a:cs typeface="Arial"/>
              </a:rPr>
              <a:t> </a:t>
            </a:r>
            <a:r>
              <a:rPr sz="3600" spc="-20" dirty="0">
                <a:solidFill>
                  <a:schemeClr val="tx1"/>
                </a:solidFill>
                <a:latin typeface="Arial"/>
                <a:cs typeface="Arial"/>
              </a:rPr>
              <a:t>Logo</a:t>
            </a:r>
            <a:endParaRPr sz="3600" dirty="0">
              <a:solidFill>
                <a:schemeClr val="tx1"/>
              </a:solidFill>
              <a:latin typeface="Arial"/>
              <a:cs typeface="Arial"/>
            </a:endParaRPr>
          </a:p>
        </p:txBody>
      </p:sp>
    </p:spTree>
    <p:extLst>
      <p:ext uri="{BB962C8B-B14F-4D97-AF65-F5344CB8AC3E}">
        <p14:creationId xmlns:p14="http://schemas.microsoft.com/office/powerpoint/2010/main" val="1208726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id="{405A802A-7820-FD29-150E-53878C206A97}"/>
              </a:ext>
            </a:extLst>
          </p:cNvPr>
          <p:cNvSpPr txBox="1">
            <a:spLocks/>
          </p:cNvSpPr>
          <p:nvPr/>
        </p:nvSpPr>
        <p:spPr>
          <a:xfrm>
            <a:off x="6833870" y="701675"/>
            <a:ext cx="10609580" cy="938212"/>
          </a:xfrm>
          <a:prstGeom prst="rect">
            <a:avLst/>
          </a:prstGeom>
        </p:spPr>
        <p:txBody>
          <a:bodyPr vert="horz" wrap="square" lIns="0" tIns="1524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20"/>
              </a:spcBef>
            </a:pPr>
            <a:r>
              <a:rPr lang="en-US" sz="6000" b="1" dirty="0">
                <a:solidFill>
                  <a:srgbClr val="111046"/>
                </a:solidFill>
                <a:latin typeface="Arial"/>
                <a:cs typeface="Arial"/>
              </a:rPr>
              <a:t>Colors and Fonts</a:t>
            </a:r>
            <a:endParaRPr lang="en-US" sz="6000" b="1" spc="-10" dirty="0">
              <a:solidFill>
                <a:srgbClr val="111046"/>
              </a:solidFill>
              <a:latin typeface="Arial"/>
              <a:cs typeface="Arial"/>
            </a:endParaRPr>
          </a:p>
        </p:txBody>
      </p:sp>
      <p:sp>
        <p:nvSpPr>
          <p:cNvPr id="3" name="object 9">
            <a:extLst>
              <a:ext uri="{FF2B5EF4-FFF2-40B4-BE49-F238E27FC236}">
                <a16:creationId xmlns:a16="http://schemas.microsoft.com/office/drawing/2014/main" id="{1724B5AF-A15F-4830-A6F5-DAD86BF3A547}"/>
              </a:ext>
            </a:extLst>
          </p:cNvPr>
          <p:cNvSpPr txBox="1">
            <a:spLocks/>
          </p:cNvSpPr>
          <p:nvPr/>
        </p:nvSpPr>
        <p:spPr>
          <a:xfrm>
            <a:off x="6797040" y="8584017"/>
            <a:ext cx="12551410" cy="861903"/>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marR="5080">
              <a:lnSpc>
                <a:spcPct val="127800"/>
              </a:lnSpc>
              <a:spcBef>
                <a:spcPts val="100"/>
              </a:spcBef>
            </a:pPr>
            <a:r>
              <a:rPr lang="en-US" sz="2400" dirty="0"/>
              <a:t>Fonts:</a:t>
            </a:r>
            <a:r>
              <a:rPr lang="en-US" sz="2400" spc="-10" dirty="0"/>
              <a:t> Use widely available and easy to read fonts </a:t>
            </a:r>
          </a:p>
          <a:p>
            <a:pPr marL="469900" marR="5080" lvl="1">
              <a:lnSpc>
                <a:spcPct val="127800"/>
              </a:lnSpc>
              <a:spcBef>
                <a:spcPts val="100"/>
              </a:spcBef>
            </a:pPr>
            <a:r>
              <a:rPr lang="en-US" sz="2000" spc="-10" dirty="0"/>
              <a:t>Arial, </a:t>
            </a:r>
            <a:r>
              <a:rPr lang="en-US" sz="2000" spc="-10" dirty="0">
                <a:latin typeface="Helvetica" pitchFamily="2" charset="0"/>
              </a:rPr>
              <a:t>Helvetica,</a:t>
            </a:r>
            <a:r>
              <a:rPr lang="en-US" sz="2000" spc="-10" dirty="0"/>
              <a:t> </a:t>
            </a:r>
            <a:r>
              <a:rPr lang="en-US" sz="2000" spc="-10" dirty="0">
                <a:latin typeface="Cambria" panose="02040503050406030204" pitchFamily="18" charset="0"/>
              </a:rPr>
              <a:t>Cambria, </a:t>
            </a:r>
            <a:r>
              <a:rPr lang="en-US" sz="2000" spc="-10" dirty="0">
                <a:latin typeface="Georgia" panose="02040502050405020303" pitchFamily="18" charset="0"/>
              </a:rPr>
              <a:t>Georgia</a:t>
            </a:r>
            <a:r>
              <a:rPr lang="en-US" sz="2000" spc="-10" dirty="0"/>
              <a:t> </a:t>
            </a:r>
            <a:endParaRPr lang="en-US" sz="2000" dirty="0"/>
          </a:p>
        </p:txBody>
      </p:sp>
      <p:pic>
        <p:nvPicPr>
          <p:cNvPr id="6" name="Picture 5" descr="A blue and yellow color palette&#10;&#10;Description automatically generated">
            <a:extLst>
              <a:ext uri="{FF2B5EF4-FFF2-40B4-BE49-F238E27FC236}">
                <a16:creationId xmlns:a16="http://schemas.microsoft.com/office/drawing/2014/main" id="{7BE46DB4-93C4-5BFC-DE3D-48550B2D28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7040" y="1640522"/>
            <a:ext cx="11734800" cy="6789535"/>
          </a:xfrm>
          <a:prstGeom prst="rect">
            <a:avLst/>
          </a:prstGeom>
        </p:spPr>
      </p:pic>
      <p:sp>
        <p:nvSpPr>
          <p:cNvPr id="4" name="object 11">
            <a:extLst>
              <a:ext uri="{FF2B5EF4-FFF2-40B4-BE49-F238E27FC236}">
                <a16:creationId xmlns:a16="http://schemas.microsoft.com/office/drawing/2014/main" id="{B793873D-E2FB-2F83-1B65-2B4859245AB6}"/>
              </a:ext>
            </a:extLst>
          </p:cNvPr>
          <p:cNvSpPr txBox="1"/>
          <p:nvPr/>
        </p:nvSpPr>
        <p:spPr>
          <a:xfrm>
            <a:off x="527050" y="10302875"/>
            <a:ext cx="4208780" cy="578485"/>
          </a:xfrm>
          <a:prstGeom prst="rect">
            <a:avLst/>
          </a:prstGeom>
        </p:spPr>
        <p:txBody>
          <a:bodyPr vert="horz" wrap="square" lIns="0" tIns="15875" rIns="0" bIns="0" rtlCol="0">
            <a:spAutoFit/>
          </a:bodyPr>
          <a:lstStyle/>
          <a:p>
            <a:pPr marL="12700">
              <a:lnSpc>
                <a:spcPct val="100000"/>
              </a:lnSpc>
              <a:spcBef>
                <a:spcPts val="125"/>
              </a:spcBef>
            </a:pPr>
            <a:r>
              <a:rPr sz="3600" spc="-30" dirty="0">
                <a:solidFill>
                  <a:schemeClr val="tx1"/>
                </a:solidFill>
                <a:latin typeface="Arial"/>
                <a:cs typeface="Arial"/>
              </a:rPr>
              <a:t>Your</a:t>
            </a:r>
            <a:r>
              <a:rPr sz="3600" spc="-130" dirty="0">
                <a:solidFill>
                  <a:schemeClr val="tx1"/>
                </a:solidFill>
                <a:latin typeface="Arial"/>
                <a:cs typeface="Arial"/>
              </a:rPr>
              <a:t> </a:t>
            </a:r>
            <a:r>
              <a:rPr sz="3600" dirty="0">
                <a:solidFill>
                  <a:schemeClr val="tx1"/>
                </a:solidFill>
                <a:latin typeface="Arial"/>
                <a:cs typeface="Arial"/>
              </a:rPr>
              <a:t>Institution</a:t>
            </a:r>
            <a:r>
              <a:rPr sz="3600" spc="-125" dirty="0">
                <a:solidFill>
                  <a:schemeClr val="tx1"/>
                </a:solidFill>
                <a:latin typeface="Arial"/>
                <a:cs typeface="Arial"/>
              </a:rPr>
              <a:t> </a:t>
            </a:r>
            <a:r>
              <a:rPr sz="3600" spc="-20" dirty="0">
                <a:solidFill>
                  <a:schemeClr val="tx1"/>
                </a:solidFill>
                <a:latin typeface="Arial"/>
                <a:cs typeface="Arial"/>
              </a:rPr>
              <a:t>Logo</a:t>
            </a:r>
            <a:endParaRPr sz="3600" dirty="0">
              <a:solidFill>
                <a:schemeClr val="tx1"/>
              </a:solidFill>
              <a:latin typeface="Arial"/>
              <a:cs typeface="Arial"/>
            </a:endParaRPr>
          </a:p>
        </p:txBody>
      </p:sp>
    </p:spTree>
    <p:extLst>
      <p:ext uri="{BB962C8B-B14F-4D97-AF65-F5344CB8AC3E}">
        <p14:creationId xmlns:p14="http://schemas.microsoft.com/office/powerpoint/2010/main" val="703475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6">
            <a:extLst>
              <a:ext uri="{FF2B5EF4-FFF2-40B4-BE49-F238E27FC236}">
                <a16:creationId xmlns:a16="http://schemas.microsoft.com/office/drawing/2014/main" id="{DC60614C-8B06-41E3-708D-E8F2548B770D}"/>
              </a:ext>
            </a:extLst>
          </p:cNvPr>
          <p:cNvSpPr txBox="1">
            <a:spLocks/>
          </p:cNvSpPr>
          <p:nvPr/>
        </p:nvSpPr>
        <p:spPr>
          <a:xfrm>
            <a:off x="8503444" y="568325"/>
            <a:ext cx="3097212" cy="692150"/>
          </a:xfrm>
          <a:prstGeom prst="rect">
            <a:avLst/>
          </a:prstGeom>
        </p:spPr>
        <p:txBody>
          <a:bodyPr vert="horz" wrap="square" lIns="0" tIns="1524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ctr">
              <a:lnSpc>
                <a:spcPct val="100000"/>
              </a:lnSpc>
              <a:spcBef>
                <a:spcPts val="120"/>
              </a:spcBef>
            </a:pPr>
            <a:r>
              <a:rPr lang="en-US" b="1" dirty="0">
                <a:solidFill>
                  <a:srgbClr val="FFFFFF"/>
                </a:solidFill>
                <a:latin typeface="Arial" panose="020B0604020202020204" pitchFamily="34" charset="0"/>
                <a:cs typeface="Arial" panose="020B0604020202020204" pitchFamily="34" charset="0"/>
              </a:rPr>
              <a:t>TABLE</a:t>
            </a:r>
          </a:p>
        </p:txBody>
      </p:sp>
      <p:sp>
        <p:nvSpPr>
          <p:cNvPr id="3" name="object 7">
            <a:extLst>
              <a:ext uri="{FF2B5EF4-FFF2-40B4-BE49-F238E27FC236}">
                <a16:creationId xmlns:a16="http://schemas.microsoft.com/office/drawing/2014/main" id="{6D5DE40E-132B-4CED-8ACA-2D2ECE42AAA7}"/>
              </a:ext>
            </a:extLst>
          </p:cNvPr>
          <p:cNvSpPr txBox="1"/>
          <p:nvPr/>
        </p:nvSpPr>
        <p:spPr>
          <a:xfrm>
            <a:off x="7470587" y="1543317"/>
            <a:ext cx="5162926" cy="380873"/>
          </a:xfrm>
          <a:prstGeom prst="rect">
            <a:avLst/>
          </a:prstGeom>
        </p:spPr>
        <p:txBody>
          <a:bodyPr vert="horz" wrap="square" lIns="0" tIns="11430" rIns="0" bIns="0" rtlCol="0">
            <a:spAutoFit/>
          </a:bodyPr>
          <a:lstStyle/>
          <a:p>
            <a:pPr marL="12700" algn="ctr">
              <a:lnSpc>
                <a:spcPct val="100000"/>
              </a:lnSpc>
              <a:spcBef>
                <a:spcPts val="90"/>
              </a:spcBef>
              <a:tabLst>
                <a:tab pos="1878964" algn="l"/>
                <a:tab pos="2360295" algn="l"/>
              </a:tabLst>
            </a:pPr>
            <a:r>
              <a:rPr sz="2400" spc="345" dirty="0">
                <a:solidFill>
                  <a:srgbClr val="175BB9"/>
                </a:solidFill>
                <a:latin typeface="Arial"/>
                <a:cs typeface="Arial"/>
              </a:rPr>
              <a:t>SUBTITLE</a:t>
            </a:r>
            <a:endParaRPr sz="2400" dirty="0">
              <a:solidFill>
                <a:srgbClr val="175BB9"/>
              </a:solidFill>
              <a:latin typeface="Arial"/>
              <a:cs typeface="Arial"/>
            </a:endParaRPr>
          </a:p>
        </p:txBody>
      </p:sp>
      <p:sp>
        <p:nvSpPr>
          <p:cNvPr id="4" name="object 8">
            <a:extLst>
              <a:ext uri="{FF2B5EF4-FFF2-40B4-BE49-F238E27FC236}">
                <a16:creationId xmlns:a16="http://schemas.microsoft.com/office/drawing/2014/main" id="{2DFC1F21-6A3E-8A94-E26D-CAEC932F952E}"/>
              </a:ext>
            </a:extLst>
          </p:cNvPr>
          <p:cNvSpPr txBox="1"/>
          <p:nvPr/>
        </p:nvSpPr>
        <p:spPr>
          <a:xfrm>
            <a:off x="2622473" y="3147528"/>
            <a:ext cx="1946275" cy="578485"/>
          </a:xfrm>
          <a:prstGeom prst="rect">
            <a:avLst/>
          </a:prstGeom>
        </p:spPr>
        <p:txBody>
          <a:bodyPr vert="horz" wrap="square" lIns="0" tIns="15875" rIns="0" bIns="0" rtlCol="0">
            <a:spAutoFit/>
          </a:bodyPr>
          <a:lstStyle/>
          <a:p>
            <a:pPr marL="12700">
              <a:lnSpc>
                <a:spcPct val="100000"/>
              </a:lnSpc>
              <a:spcBef>
                <a:spcPts val="125"/>
              </a:spcBef>
            </a:pPr>
            <a:r>
              <a:rPr sz="3600" dirty="0">
                <a:solidFill>
                  <a:srgbClr val="064660"/>
                </a:solidFill>
                <a:latin typeface="Arial"/>
                <a:cs typeface="Arial"/>
              </a:rPr>
              <a:t>One</a:t>
            </a:r>
            <a:r>
              <a:rPr sz="3600" spc="-15" dirty="0">
                <a:solidFill>
                  <a:srgbClr val="064660"/>
                </a:solidFill>
                <a:latin typeface="Arial"/>
                <a:cs typeface="Arial"/>
              </a:rPr>
              <a:t> </a:t>
            </a:r>
            <a:r>
              <a:rPr sz="3600" spc="-20" dirty="0">
                <a:solidFill>
                  <a:srgbClr val="064660"/>
                </a:solidFill>
                <a:latin typeface="Arial"/>
                <a:cs typeface="Arial"/>
              </a:rPr>
              <a:t>Side</a:t>
            </a:r>
            <a:endParaRPr sz="3600" dirty="0">
              <a:latin typeface="Arial"/>
              <a:cs typeface="Arial"/>
            </a:endParaRPr>
          </a:p>
        </p:txBody>
      </p:sp>
      <p:sp>
        <p:nvSpPr>
          <p:cNvPr id="5" name="object 9">
            <a:extLst>
              <a:ext uri="{FF2B5EF4-FFF2-40B4-BE49-F238E27FC236}">
                <a16:creationId xmlns:a16="http://schemas.microsoft.com/office/drawing/2014/main" id="{8BB57562-8202-158F-ED13-84764A89E23B}"/>
              </a:ext>
            </a:extLst>
          </p:cNvPr>
          <p:cNvSpPr txBox="1"/>
          <p:nvPr/>
        </p:nvSpPr>
        <p:spPr>
          <a:xfrm>
            <a:off x="11173695" y="3147528"/>
            <a:ext cx="2151380" cy="578485"/>
          </a:xfrm>
          <a:prstGeom prst="rect">
            <a:avLst/>
          </a:prstGeom>
        </p:spPr>
        <p:txBody>
          <a:bodyPr vert="horz" wrap="square" lIns="0" tIns="15875" rIns="0" bIns="0" rtlCol="0">
            <a:spAutoFit/>
          </a:bodyPr>
          <a:lstStyle/>
          <a:p>
            <a:pPr marL="12700">
              <a:lnSpc>
                <a:spcPct val="100000"/>
              </a:lnSpc>
              <a:spcBef>
                <a:spcPts val="125"/>
              </a:spcBef>
            </a:pPr>
            <a:r>
              <a:rPr sz="3600" dirty="0">
                <a:solidFill>
                  <a:srgbClr val="064660"/>
                </a:solidFill>
                <a:latin typeface="Arial"/>
                <a:cs typeface="Arial"/>
              </a:rPr>
              <a:t>Two</a:t>
            </a:r>
            <a:r>
              <a:rPr sz="3600" spc="-200" dirty="0">
                <a:solidFill>
                  <a:srgbClr val="064660"/>
                </a:solidFill>
                <a:latin typeface="Arial"/>
                <a:cs typeface="Arial"/>
              </a:rPr>
              <a:t> </a:t>
            </a:r>
            <a:r>
              <a:rPr sz="3600" spc="-10" dirty="0">
                <a:solidFill>
                  <a:srgbClr val="064660"/>
                </a:solidFill>
                <a:latin typeface="Arial"/>
                <a:cs typeface="Arial"/>
              </a:rPr>
              <a:t>Sides</a:t>
            </a:r>
            <a:endParaRPr sz="3600">
              <a:latin typeface="Arial"/>
              <a:cs typeface="Arial"/>
            </a:endParaRPr>
          </a:p>
        </p:txBody>
      </p:sp>
      <p:sp>
        <p:nvSpPr>
          <p:cNvPr id="6" name="object 10">
            <a:extLst>
              <a:ext uri="{FF2B5EF4-FFF2-40B4-BE49-F238E27FC236}">
                <a16:creationId xmlns:a16="http://schemas.microsoft.com/office/drawing/2014/main" id="{876B7433-FBD6-F4DA-2D84-6EEE756E8580}"/>
              </a:ext>
            </a:extLst>
          </p:cNvPr>
          <p:cNvSpPr txBox="1"/>
          <p:nvPr/>
        </p:nvSpPr>
        <p:spPr>
          <a:xfrm>
            <a:off x="2622473" y="4407361"/>
            <a:ext cx="6169660" cy="910186"/>
          </a:xfrm>
          <a:prstGeom prst="rect">
            <a:avLst/>
          </a:prstGeom>
        </p:spPr>
        <p:txBody>
          <a:bodyPr vert="horz" wrap="square" lIns="0" tIns="12700" rIns="0" bIns="0" rtlCol="0">
            <a:spAutoFit/>
          </a:bodyPr>
          <a:lstStyle/>
          <a:p>
            <a:pPr marL="12700" marR="5080">
              <a:lnSpc>
                <a:spcPct val="127800"/>
              </a:lnSpc>
              <a:spcBef>
                <a:spcPts val="100"/>
              </a:spcBef>
            </a:pPr>
            <a:r>
              <a:rPr sz="2400" dirty="0">
                <a:solidFill>
                  <a:srgbClr val="231F20"/>
                </a:solidFill>
                <a:latin typeface="Arial"/>
                <a:cs typeface="Arial"/>
              </a:rPr>
              <a:t>Si</a:t>
            </a:r>
            <a:r>
              <a:rPr sz="2400" spc="-70" dirty="0">
                <a:solidFill>
                  <a:srgbClr val="231F20"/>
                </a:solidFill>
                <a:latin typeface="Arial"/>
                <a:cs typeface="Arial"/>
              </a:rPr>
              <a:t> </a:t>
            </a:r>
            <a:r>
              <a:rPr sz="2400" dirty="0">
                <a:solidFill>
                  <a:srgbClr val="231F20"/>
                </a:solidFill>
                <a:latin typeface="Arial"/>
                <a:cs typeface="Arial"/>
              </a:rPr>
              <a:t>ratis</a:t>
            </a:r>
            <a:r>
              <a:rPr sz="2400" spc="-65" dirty="0">
                <a:solidFill>
                  <a:srgbClr val="231F20"/>
                </a:solidFill>
                <a:latin typeface="Arial"/>
                <a:cs typeface="Arial"/>
              </a:rPr>
              <a:t> </a:t>
            </a:r>
            <a:r>
              <a:rPr sz="2400" dirty="0">
                <a:solidFill>
                  <a:srgbClr val="231F20"/>
                </a:solidFill>
                <a:latin typeface="Arial"/>
                <a:cs typeface="Arial"/>
              </a:rPr>
              <a:t>aliquodis</a:t>
            </a:r>
            <a:r>
              <a:rPr sz="2400" spc="-70" dirty="0">
                <a:solidFill>
                  <a:srgbClr val="231F20"/>
                </a:solidFill>
                <a:latin typeface="Arial"/>
                <a:cs typeface="Arial"/>
              </a:rPr>
              <a:t> </a:t>
            </a:r>
            <a:r>
              <a:rPr sz="2400" dirty="0">
                <a:solidFill>
                  <a:srgbClr val="231F20"/>
                </a:solidFill>
                <a:latin typeface="Arial"/>
                <a:cs typeface="Arial"/>
              </a:rPr>
              <a:t>quat</a:t>
            </a:r>
            <a:r>
              <a:rPr sz="2400" spc="-65" dirty="0">
                <a:solidFill>
                  <a:srgbClr val="231F20"/>
                </a:solidFill>
                <a:latin typeface="Arial"/>
                <a:cs typeface="Arial"/>
              </a:rPr>
              <a:t> </a:t>
            </a:r>
            <a:r>
              <a:rPr sz="2400" dirty="0">
                <a:solidFill>
                  <a:srgbClr val="231F20"/>
                </a:solidFill>
                <a:latin typeface="Arial"/>
                <a:cs typeface="Arial"/>
              </a:rPr>
              <a:t>dolupti</a:t>
            </a:r>
            <a:r>
              <a:rPr sz="2400" spc="-70" dirty="0">
                <a:solidFill>
                  <a:srgbClr val="231F20"/>
                </a:solidFill>
                <a:latin typeface="Arial"/>
                <a:cs typeface="Arial"/>
              </a:rPr>
              <a:t> </a:t>
            </a:r>
            <a:r>
              <a:rPr sz="2400" dirty="0">
                <a:solidFill>
                  <a:srgbClr val="231F20"/>
                </a:solidFill>
                <a:latin typeface="Arial"/>
                <a:cs typeface="Arial"/>
              </a:rPr>
              <a:t>audantem</a:t>
            </a:r>
            <a:r>
              <a:rPr sz="2400" spc="-65" dirty="0">
                <a:solidFill>
                  <a:srgbClr val="231F20"/>
                </a:solidFill>
                <a:latin typeface="Arial"/>
                <a:cs typeface="Arial"/>
              </a:rPr>
              <a:t> </a:t>
            </a:r>
            <a:r>
              <a:rPr sz="2400" dirty="0">
                <a:solidFill>
                  <a:srgbClr val="231F20"/>
                </a:solidFill>
                <a:latin typeface="Arial"/>
                <a:cs typeface="Arial"/>
              </a:rPr>
              <a:t>duci</a:t>
            </a:r>
            <a:r>
              <a:rPr sz="2400" spc="-65" dirty="0">
                <a:solidFill>
                  <a:srgbClr val="231F20"/>
                </a:solidFill>
                <a:latin typeface="Arial"/>
                <a:cs typeface="Arial"/>
              </a:rPr>
              <a:t> </a:t>
            </a:r>
            <a:r>
              <a:rPr sz="2400" spc="-10" dirty="0">
                <a:solidFill>
                  <a:srgbClr val="231F20"/>
                </a:solidFill>
                <a:latin typeface="Arial"/>
                <a:cs typeface="Arial"/>
              </a:rPr>
              <a:t>aribus </a:t>
            </a:r>
            <a:r>
              <a:rPr sz="2400" dirty="0">
                <a:solidFill>
                  <a:srgbClr val="231F20"/>
                </a:solidFill>
                <a:latin typeface="Arial"/>
                <a:cs typeface="Arial"/>
              </a:rPr>
              <a:t>sunt</a:t>
            </a:r>
            <a:r>
              <a:rPr sz="2400" spc="-80" dirty="0">
                <a:solidFill>
                  <a:srgbClr val="231F20"/>
                </a:solidFill>
                <a:latin typeface="Arial"/>
                <a:cs typeface="Arial"/>
              </a:rPr>
              <a:t> </a:t>
            </a:r>
            <a:r>
              <a:rPr sz="2400" dirty="0">
                <a:solidFill>
                  <a:srgbClr val="231F20"/>
                </a:solidFill>
                <a:latin typeface="Arial"/>
                <a:cs typeface="Arial"/>
              </a:rPr>
              <a:t>esto</a:t>
            </a:r>
            <a:r>
              <a:rPr sz="2400" spc="-75" dirty="0">
                <a:solidFill>
                  <a:srgbClr val="231F20"/>
                </a:solidFill>
                <a:latin typeface="Arial"/>
                <a:cs typeface="Arial"/>
              </a:rPr>
              <a:t> </a:t>
            </a:r>
            <a:r>
              <a:rPr sz="2400" dirty="0">
                <a:solidFill>
                  <a:srgbClr val="231F20"/>
                </a:solidFill>
                <a:latin typeface="Arial"/>
                <a:cs typeface="Arial"/>
              </a:rPr>
              <a:t>consequi</a:t>
            </a:r>
            <a:r>
              <a:rPr sz="2400" spc="-80" dirty="0">
                <a:solidFill>
                  <a:srgbClr val="231F20"/>
                </a:solidFill>
                <a:latin typeface="Arial"/>
                <a:cs typeface="Arial"/>
              </a:rPr>
              <a:t> </a:t>
            </a:r>
            <a:r>
              <a:rPr sz="2400" spc="-10" dirty="0">
                <a:solidFill>
                  <a:srgbClr val="231F20"/>
                </a:solidFill>
                <a:latin typeface="Arial"/>
                <a:cs typeface="Arial"/>
              </a:rPr>
              <a:t>corum.</a:t>
            </a:r>
            <a:endParaRPr sz="2400" dirty="0">
              <a:latin typeface="Arial"/>
              <a:cs typeface="Arial"/>
            </a:endParaRPr>
          </a:p>
        </p:txBody>
      </p:sp>
      <p:sp>
        <p:nvSpPr>
          <p:cNvPr id="7" name="object 11">
            <a:extLst>
              <a:ext uri="{FF2B5EF4-FFF2-40B4-BE49-F238E27FC236}">
                <a16:creationId xmlns:a16="http://schemas.microsoft.com/office/drawing/2014/main" id="{496AD546-6B85-1AF0-591A-44B4CBE9A807}"/>
              </a:ext>
            </a:extLst>
          </p:cNvPr>
          <p:cNvSpPr txBox="1"/>
          <p:nvPr/>
        </p:nvSpPr>
        <p:spPr>
          <a:xfrm>
            <a:off x="11173695" y="4407361"/>
            <a:ext cx="6169660" cy="910186"/>
          </a:xfrm>
          <a:prstGeom prst="rect">
            <a:avLst/>
          </a:prstGeom>
        </p:spPr>
        <p:txBody>
          <a:bodyPr vert="horz" wrap="square" lIns="0" tIns="12700" rIns="0" bIns="0" rtlCol="0">
            <a:spAutoFit/>
          </a:bodyPr>
          <a:lstStyle/>
          <a:p>
            <a:pPr marL="12700" marR="5080">
              <a:lnSpc>
                <a:spcPct val="127800"/>
              </a:lnSpc>
              <a:spcBef>
                <a:spcPts val="100"/>
              </a:spcBef>
            </a:pPr>
            <a:r>
              <a:rPr sz="2400" dirty="0">
                <a:solidFill>
                  <a:srgbClr val="231F20"/>
                </a:solidFill>
                <a:latin typeface="Arial"/>
                <a:cs typeface="Arial"/>
              </a:rPr>
              <a:t>Si</a:t>
            </a:r>
            <a:r>
              <a:rPr sz="2400" spc="-70" dirty="0">
                <a:solidFill>
                  <a:srgbClr val="231F20"/>
                </a:solidFill>
                <a:latin typeface="Arial"/>
                <a:cs typeface="Arial"/>
              </a:rPr>
              <a:t> </a:t>
            </a:r>
            <a:r>
              <a:rPr sz="2400" dirty="0">
                <a:solidFill>
                  <a:srgbClr val="231F20"/>
                </a:solidFill>
                <a:latin typeface="Arial"/>
                <a:cs typeface="Arial"/>
              </a:rPr>
              <a:t>ratis</a:t>
            </a:r>
            <a:r>
              <a:rPr sz="2400" spc="-65" dirty="0">
                <a:solidFill>
                  <a:srgbClr val="231F20"/>
                </a:solidFill>
                <a:latin typeface="Arial"/>
                <a:cs typeface="Arial"/>
              </a:rPr>
              <a:t> </a:t>
            </a:r>
            <a:r>
              <a:rPr sz="2400" dirty="0">
                <a:solidFill>
                  <a:srgbClr val="231F20"/>
                </a:solidFill>
                <a:latin typeface="Arial"/>
                <a:cs typeface="Arial"/>
              </a:rPr>
              <a:t>aliquodis</a:t>
            </a:r>
            <a:r>
              <a:rPr sz="2400" spc="-70" dirty="0">
                <a:solidFill>
                  <a:srgbClr val="231F20"/>
                </a:solidFill>
                <a:latin typeface="Arial"/>
                <a:cs typeface="Arial"/>
              </a:rPr>
              <a:t> </a:t>
            </a:r>
            <a:r>
              <a:rPr sz="2400" dirty="0">
                <a:solidFill>
                  <a:srgbClr val="231F20"/>
                </a:solidFill>
                <a:latin typeface="Arial"/>
                <a:cs typeface="Arial"/>
              </a:rPr>
              <a:t>quat</a:t>
            </a:r>
            <a:r>
              <a:rPr sz="2400" spc="-65" dirty="0">
                <a:solidFill>
                  <a:srgbClr val="231F20"/>
                </a:solidFill>
                <a:latin typeface="Arial"/>
                <a:cs typeface="Arial"/>
              </a:rPr>
              <a:t> </a:t>
            </a:r>
            <a:r>
              <a:rPr sz="2400" dirty="0">
                <a:solidFill>
                  <a:srgbClr val="231F20"/>
                </a:solidFill>
                <a:latin typeface="Arial"/>
                <a:cs typeface="Arial"/>
              </a:rPr>
              <a:t>dolupti</a:t>
            </a:r>
            <a:r>
              <a:rPr sz="2400" spc="-70" dirty="0">
                <a:solidFill>
                  <a:srgbClr val="231F20"/>
                </a:solidFill>
                <a:latin typeface="Arial"/>
                <a:cs typeface="Arial"/>
              </a:rPr>
              <a:t> </a:t>
            </a:r>
            <a:r>
              <a:rPr sz="2400" dirty="0">
                <a:solidFill>
                  <a:srgbClr val="231F20"/>
                </a:solidFill>
                <a:latin typeface="Arial"/>
                <a:cs typeface="Arial"/>
              </a:rPr>
              <a:t>audantem</a:t>
            </a:r>
            <a:r>
              <a:rPr sz="2400" spc="-65" dirty="0">
                <a:solidFill>
                  <a:srgbClr val="231F20"/>
                </a:solidFill>
                <a:latin typeface="Arial"/>
                <a:cs typeface="Arial"/>
              </a:rPr>
              <a:t> </a:t>
            </a:r>
            <a:r>
              <a:rPr sz="2400" dirty="0">
                <a:solidFill>
                  <a:srgbClr val="231F20"/>
                </a:solidFill>
                <a:latin typeface="Arial"/>
                <a:cs typeface="Arial"/>
              </a:rPr>
              <a:t>duci</a:t>
            </a:r>
            <a:r>
              <a:rPr sz="2400" spc="-65" dirty="0">
                <a:solidFill>
                  <a:srgbClr val="231F20"/>
                </a:solidFill>
                <a:latin typeface="Arial"/>
                <a:cs typeface="Arial"/>
              </a:rPr>
              <a:t> </a:t>
            </a:r>
            <a:r>
              <a:rPr sz="2400" spc="-10" dirty="0">
                <a:solidFill>
                  <a:srgbClr val="231F20"/>
                </a:solidFill>
                <a:latin typeface="Arial"/>
                <a:cs typeface="Arial"/>
              </a:rPr>
              <a:t>aribus </a:t>
            </a:r>
            <a:r>
              <a:rPr sz="2400" dirty="0">
                <a:solidFill>
                  <a:srgbClr val="231F20"/>
                </a:solidFill>
                <a:latin typeface="Arial"/>
                <a:cs typeface="Arial"/>
              </a:rPr>
              <a:t>sunt</a:t>
            </a:r>
            <a:r>
              <a:rPr sz="2400" spc="-80" dirty="0">
                <a:solidFill>
                  <a:srgbClr val="231F20"/>
                </a:solidFill>
                <a:latin typeface="Arial"/>
                <a:cs typeface="Arial"/>
              </a:rPr>
              <a:t> </a:t>
            </a:r>
            <a:r>
              <a:rPr sz="2400" dirty="0">
                <a:solidFill>
                  <a:srgbClr val="231F20"/>
                </a:solidFill>
                <a:latin typeface="Arial"/>
                <a:cs typeface="Arial"/>
              </a:rPr>
              <a:t>esto</a:t>
            </a:r>
            <a:r>
              <a:rPr sz="2400" spc="-75" dirty="0">
                <a:solidFill>
                  <a:srgbClr val="231F20"/>
                </a:solidFill>
                <a:latin typeface="Arial"/>
                <a:cs typeface="Arial"/>
              </a:rPr>
              <a:t> </a:t>
            </a:r>
            <a:r>
              <a:rPr sz="2400" dirty="0">
                <a:solidFill>
                  <a:srgbClr val="231F20"/>
                </a:solidFill>
                <a:latin typeface="Arial"/>
                <a:cs typeface="Arial"/>
              </a:rPr>
              <a:t>consequi</a:t>
            </a:r>
            <a:r>
              <a:rPr sz="2400" spc="-80" dirty="0">
                <a:solidFill>
                  <a:srgbClr val="231F20"/>
                </a:solidFill>
                <a:latin typeface="Arial"/>
                <a:cs typeface="Arial"/>
              </a:rPr>
              <a:t> </a:t>
            </a:r>
            <a:r>
              <a:rPr sz="2400" spc="-10" dirty="0">
                <a:solidFill>
                  <a:srgbClr val="231F20"/>
                </a:solidFill>
                <a:latin typeface="Arial"/>
                <a:cs typeface="Arial"/>
              </a:rPr>
              <a:t>corum.</a:t>
            </a:r>
            <a:endParaRPr sz="2400" dirty="0">
              <a:latin typeface="Arial"/>
              <a:cs typeface="Arial"/>
            </a:endParaRPr>
          </a:p>
        </p:txBody>
      </p:sp>
      <p:sp>
        <p:nvSpPr>
          <p:cNvPr id="8" name="object 12">
            <a:extLst>
              <a:ext uri="{FF2B5EF4-FFF2-40B4-BE49-F238E27FC236}">
                <a16:creationId xmlns:a16="http://schemas.microsoft.com/office/drawing/2014/main" id="{75A75D34-68C6-470E-0908-A8F3BC25A39E}"/>
              </a:ext>
            </a:extLst>
          </p:cNvPr>
          <p:cNvSpPr/>
          <p:nvPr/>
        </p:nvSpPr>
        <p:spPr>
          <a:xfrm>
            <a:off x="2635161" y="3832345"/>
            <a:ext cx="14973935" cy="125730"/>
          </a:xfrm>
          <a:custGeom>
            <a:avLst/>
            <a:gdLst/>
            <a:ahLst/>
            <a:cxnLst/>
            <a:rect l="l" t="t" r="r" b="b"/>
            <a:pathLst>
              <a:path w="14973935" h="125729">
                <a:moveTo>
                  <a:pt x="6422149" y="0"/>
                </a:moveTo>
                <a:lnTo>
                  <a:pt x="0" y="0"/>
                </a:lnTo>
                <a:lnTo>
                  <a:pt x="0" y="125653"/>
                </a:lnTo>
                <a:lnTo>
                  <a:pt x="6422149" y="125653"/>
                </a:lnTo>
                <a:lnTo>
                  <a:pt x="6422149" y="0"/>
                </a:lnTo>
                <a:close/>
              </a:path>
              <a:path w="14973935" h="125729">
                <a:moveTo>
                  <a:pt x="14973364" y="0"/>
                </a:moveTo>
                <a:lnTo>
                  <a:pt x="8551227" y="0"/>
                </a:lnTo>
                <a:lnTo>
                  <a:pt x="8551227" y="125653"/>
                </a:lnTo>
                <a:lnTo>
                  <a:pt x="14973364" y="125653"/>
                </a:lnTo>
                <a:lnTo>
                  <a:pt x="14973364" y="0"/>
                </a:lnTo>
                <a:close/>
              </a:path>
            </a:pathLst>
          </a:custGeom>
          <a:solidFill>
            <a:srgbClr val="175CB8"/>
          </a:solidFill>
        </p:spPr>
        <p:txBody>
          <a:bodyPr wrap="square" lIns="0" tIns="0" rIns="0" bIns="0" rtlCol="0"/>
          <a:lstStyle/>
          <a:p>
            <a:endParaRPr/>
          </a:p>
        </p:txBody>
      </p:sp>
      <p:sp>
        <p:nvSpPr>
          <p:cNvPr id="9" name="object 11">
            <a:extLst>
              <a:ext uri="{FF2B5EF4-FFF2-40B4-BE49-F238E27FC236}">
                <a16:creationId xmlns:a16="http://schemas.microsoft.com/office/drawing/2014/main" id="{DBCF9432-B889-C2B3-6871-DC5415EF643F}"/>
              </a:ext>
            </a:extLst>
          </p:cNvPr>
          <p:cNvSpPr txBox="1"/>
          <p:nvPr/>
        </p:nvSpPr>
        <p:spPr>
          <a:xfrm>
            <a:off x="527050" y="10302875"/>
            <a:ext cx="4208780" cy="578485"/>
          </a:xfrm>
          <a:prstGeom prst="rect">
            <a:avLst/>
          </a:prstGeom>
        </p:spPr>
        <p:txBody>
          <a:bodyPr vert="horz" wrap="square" lIns="0" tIns="15875" rIns="0" bIns="0" rtlCol="0">
            <a:spAutoFit/>
          </a:bodyPr>
          <a:lstStyle/>
          <a:p>
            <a:pPr marL="12700">
              <a:lnSpc>
                <a:spcPct val="100000"/>
              </a:lnSpc>
              <a:spcBef>
                <a:spcPts val="125"/>
              </a:spcBef>
            </a:pPr>
            <a:r>
              <a:rPr sz="3600" spc="-30" dirty="0">
                <a:solidFill>
                  <a:schemeClr val="tx1"/>
                </a:solidFill>
                <a:latin typeface="Arial"/>
                <a:cs typeface="Arial"/>
              </a:rPr>
              <a:t>Your</a:t>
            </a:r>
            <a:r>
              <a:rPr sz="3600" spc="-130" dirty="0">
                <a:solidFill>
                  <a:schemeClr val="tx1"/>
                </a:solidFill>
                <a:latin typeface="Arial"/>
                <a:cs typeface="Arial"/>
              </a:rPr>
              <a:t> </a:t>
            </a:r>
            <a:r>
              <a:rPr sz="3600" dirty="0">
                <a:solidFill>
                  <a:schemeClr val="tx1"/>
                </a:solidFill>
                <a:latin typeface="Arial"/>
                <a:cs typeface="Arial"/>
              </a:rPr>
              <a:t>Institution</a:t>
            </a:r>
            <a:r>
              <a:rPr sz="3600" spc="-125" dirty="0">
                <a:solidFill>
                  <a:schemeClr val="tx1"/>
                </a:solidFill>
                <a:latin typeface="Arial"/>
                <a:cs typeface="Arial"/>
              </a:rPr>
              <a:t> </a:t>
            </a:r>
            <a:r>
              <a:rPr sz="3600" spc="-20" dirty="0">
                <a:solidFill>
                  <a:schemeClr val="tx1"/>
                </a:solidFill>
                <a:latin typeface="Arial"/>
                <a:cs typeface="Arial"/>
              </a:rPr>
              <a:t>Logo</a:t>
            </a:r>
            <a:endParaRPr sz="3600" dirty="0">
              <a:solidFill>
                <a:schemeClr val="tx1"/>
              </a:solidFill>
              <a:latin typeface="Arial"/>
              <a:cs typeface="Arial"/>
            </a:endParaRPr>
          </a:p>
        </p:txBody>
      </p:sp>
    </p:spTree>
    <p:extLst>
      <p:ext uri="{BB962C8B-B14F-4D97-AF65-F5344CB8AC3E}">
        <p14:creationId xmlns:p14="http://schemas.microsoft.com/office/powerpoint/2010/main" val="1833640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6">
            <a:extLst>
              <a:ext uri="{FF2B5EF4-FFF2-40B4-BE49-F238E27FC236}">
                <a16:creationId xmlns:a16="http://schemas.microsoft.com/office/drawing/2014/main" id="{696FCD67-89B3-C4B9-FE45-689B3040F979}"/>
              </a:ext>
            </a:extLst>
          </p:cNvPr>
          <p:cNvSpPr txBox="1">
            <a:spLocks/>
          </p:cNvSpPr>
          <p:nvPr/>
        </p:nvSpPr>
        <p:spPr>
          <a:xfrm>
            <a:off x="2279650" y="1424788"/>
            <a:ext cx="15319390" cy="938719"/>
          </a:xfrm>
          <a:prstGeom prst="rect">
            <a:avLst/>
          </a:prstGeom>
        </p:spPr>
        <p:txBody>
          <a:bodyPr vert="horz" wrap="square" lIns="0" tIns="1524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20"/>
              </a:spcBef>
            </a:pPr>
            <a:r>
              <a:rPr lang="en-US" sz="6000" b="1" spc="-10" dirty="0">
                <a:solidFill>
                  <a:srgbClr val="175BB9"/>
                </a:solidFill>
                <a:latin typeface="Arial"/>
                <a:cs typeface="Arial"/>
              </a:rPr>
              <a:t>Chapters</a:t>
            </a:r>
          </a:p>
        </p:txBody>
      </p:sp>
      <p:sp>
        <p:nvSpPr>
          <p:cNvPr id="4" name="object 7">
            <a:extLst>
              <a:ext uri="{FF2B5EF4-FFF2-40B4-BE49-F238E27FC236}">
                <a16:creationId xmlns:a16="http://schemas.microsoft.com/office/drawing/2014/main" id="{0F2DF42E-5D50-8203-9E2F-A42DD87FF935}"/>
              </a:ext>
            </a:extLst>
          </p:cNvPr>
          <p:cNvSpPr txBox="1"/>
          <p:nvPr/>
        </p:nvSpPr>
        <p:spPr>
          <a:xfrm>
            <a:off x="2279650" y="3368675"/>
            <a:ext cx="15319390" cy="5577168"/>
          </a:xfrm>
          <a:prstGeom prst="rect">
            <a:avLst/>
          </a:prstGeom>
        </p:spPr>
        <p:txBody>
          <a:bodyPr vert="horz" wrap="square" lIns="0" tIns="11430" rIns="0" bIns="0" rtlCol="0">
            <a:spAutoFit/>
          </a:bodyPr>
          <a:lstStyle/>
          <a:p>
            <a:pPr marL="355600" indent="-342900">
              <a:lnSpc>
                <a:spcPct val="100000"/>
              </a:lnSpc>
              <a:spcBef>
                <a:spcPts val="90"/>
              </a:spcBef>
              <a:buFont typeface="Arial" panose="020B0604020202020204" pitchFamily="34" charset="0"/>
              <a:buChar char="•"/>
              <a:tabLst>
                <a:tab pos="182880" algn="l"/>
              </a:tabLst>
            </a:pPr>
            <a:r>
              <a:rPr sz="3600" dirty="0">
                <a:solidFill>
                  <a:schemeClr val="bg2">
                    <a:lumMod val="75000"/>
                  </a:schemeClr>
                </a:solidFill>
                <a:latin typeface="Arial"/>
                <a:cs typeface="Arial"/>
              </a:rPr>
              <a:t>Si</a:t>
            </a:r>
            <a:r>
              <a:rPr sz="3600" spc="-75" dirty="0">
                <a:solidFill>
                  <a:schemeClr val="bg2">
                    <a:lumMod val="75000"/>
                  </a:schemeClr>
                </a:solidFill>
                <a:latin typeface="Arial"/>
                <a:cs typeface="Arial"/>
              </a:rPr>
              <a:t> </a:t>
            </a:r>
            <a:r>
              <a:rPr sz="3600" dirty="0">
                <a:solidFill>
                  <a:schemeClr val="bg2">
                    <a:lumMod val="75000"/>
                  </a:schemeClr>
                </a:solidFill>
                <a:latin typeface="Arial"/>
                <a:cs typeface="Arial"/>
              </a:rPr>
              <a:t>ratis</a:t>
            </a:r>
            <a:r>
              <a:rPr sz="3600" spc="-70" dirty="0">
                <a:solidFill>
                  <a:schemeClr val="bg2">
                    <a:lumMod val="75000"/>
                  </a:schemeClr>
                </a:solidFill>
                <a:latin typeface="Arial"/>
                <a:cs typeface="Arial"/>
              </a:rPr>
              <a:t> </a:t>
            </a:r>
            <a:r>
              <a:rPr sz="3600" dirty="0">
                <a:solidFill>
                  <a:schemeClr val="bg2">
                    <a:lumMod val="75000"/>
                  </a:schemeClr>
                </a:solidFill>
                <a:latin typeface="Arial"/>
                <a:cs typeface="Arial"/>
              </a:rPr>
              <a:t>aliquodis</a:t>
            </a:r>
            <a:r>
              <a:rPr sz="3600" spc="-75" dirty="0">
                <a:solidFill>
                  <a:schemeClr val="bg2">
                    <a:lumMod val="75000"/>
                  </a:schemeClr>
                </a:solidFill>
                <a:latin typeface="Arial"/>
                <a:cs typeface="Arial"/>
              </a:rPr>
              <a:t> </a:t>
            </a:r>
            <a:r>
              <a:rPr sz="3600" dirty="0">
                <a:solidFill>
                  <a:schemeClr val="bg2">
                    <a:lumMod val="75000"/>
                  </a:schemeClr>
                </a:solidFill>
                <a:latin typeface="Arial"/>
                <a:cs typeface="Arial"/>
              </a:rPr>
              <a:t>quat</a:t>
            </a:r>
            <a:r>
              <a:rPr sz="3600" spc="-70" dirty="0">
                <a:solidFill>
                  <a:schemeClr val="bg2">
                    <a:lumMod val="75000"/>
                  </a:schemeClr>
                </a:solidFill>
                <a:latin typeface="Arial"/>
                <a:cs typeface="Arial"/>
              </a:rPr>
              <a:t> </a:t>
            </a:r>
            <a:r>
              <a:rPr sz="3600" dirty="0">
                <a:solidFill>
                  <a:schemeClr val="bg2">
                    <a:lumMod val="75000"/>
                  </a:schemeClr>
                </a:solidFill>
                <a:latin typeface="Arial"/>
                <a:cs typeface="Arial"/>
              </a:rPr>
              <a:t>dolupti</a:t>
            </a:r>
            <a:r>
              <a:rPr sz="3600" spc="-70" dirty="0">
                <a:solidFill>
                  <a:schemeClr val="bg2">
                    <a:lumMod val="75000"/>
                  </a:schemeClr>
                </a:solidFill>
                <a:latin typeface="Arial"/>
                <a:cs typeface="Arial"/>
              </a:rPr>
              <a:t> </a:t>
            </a:r>
            <a:r>
              <a:rPr sz="3600" dirty="0">
                <a:solidFill>
                  <a:schemeClr val="bg2">
                    <a:lumMod val="75000"/>
                  </a:schemeClr>
                </a:solidFill>
                <a:latin typeface="Arial"/>
                <a:cs typeface="Arial"/>
              </a:rPr>
              <a:t>audantem</a:t>
            </a:r>
            <a:r>
              <a:rPr sz="3600" spc="-75" dirty="0">
                <a:solidFill>
                  <a:schemeClr val="bg2">
                    <a:lumMod val="75000"/>
                  </a:schemeClr>
                </a:solidFill>
                <a:latin typeface="Arial"/>
                <a:cs typeface="Arial"/>
              </a:rPr>
              <a:t> </a:t>
            </a:r>
            <a:r>
              <a:rPr sz="3600" dirty="0">
                <a:solidFill>
                  <a:schemeClr val="bg2">
                    <a:lumMod val="75000"/>
                  </a:schemeClr>
                </a:solidFill>
                <a:latin typeface="Arial"/>
                <a:cs typeface="Arial"/>
              </a:rPr>
              <a:t>duci</a:t>
            </a:r>
            <a:r>
              <a:rPr sz="3600" spc="-70" dirty="0">
                <a:solidFill>
                  <a:schemeClr val="bg2">
                    <a:lumMod val="75000"/>
                  </a:schemeClr>
                </a:solidFill>
                <a:latin typeface="Arial"/>
                <a:cs typeface="Arial"/>
              </a:rPr>
              <a:t> </a:t>
            </a:r>
            <a:r>
              <a:rPr sz="3600" dirty="0">
                <a:solidFill>
                  <a:schemeClr val="bg2">
                    <a:lumMod val="75000"/>
                  </a:schemeClr>
                </a:solidFill>
                <a:latin typeface="Arial"/>
                <a:cs typeface="Arial"/>
              </a:rPr>
              <a:t>aribus</a:t>
            </a:r>
            <a:r>
              <a:rPr sz="3600" spc="-70" dirty="0">
                <a:solidFill>
                  <a:schemeClr val="bg2">
                    <a:lumMod val="75000"/>
                  </a:schemeClr>
                </a:solidFill>
                <a:latin typeface="Arial"/>
                <a:cs typeface="Arial"/>
              </a:rPr>
              <a:t> </a:t>
            </a:r>
            <a:r>
              <a:rPr sz="3600" dirty="0">
                <a:solidFill>
                  <a:schemeClr val="bg2">
                    <a:lumMod val="75000"/>
                  </a:schemeClr>
                </a:solidFill>
                <a:latin typeface="Arial"/>
                <a:cs typeface="Arial"/>
              </a:rPr>
              <a:t>sunt</a:t>
            </a:r>
            <a:r>
              <a:rPr sz="3600" spc="-75" dirty="0">
                <a:solidFill>
                  <a:schemeClr val="bg2">
                    <a:lumMod val="75000"/>
                  </a:schemeClr>
                </a:solidFill>
                <a:latin typeface="Arial"/>
                <a:cs typeface="Arial"/>
              </a:rPr>
              <a:t> </a:t>
            </a:r>
            <a:r>
              <a:rPr sz="3600" dirty="0">
                <a:solidFill>
                  <a:schemeClr val="bg2">
                    <a:lumMod val="75000"/>
                  </a:schemeClr>
                </a:solidFill>
                <a:latin typeface="Arial"/>
                <a:cs typeface="Arial"/>
              </a:rPr>
              <a:t>esto</a:t>
            </a:r>
            <a:r>
              <a:rPr sz="3600" spc="-70" dirty="0">
                <a:solidFill>
                  <a:schemeClr val="bg2">
                    <a:lumMod val="75000"/>
                  </a:schemeClr>
                </a:solidFill>
                <a:latin typeface="Arial"/>
                <a:cs typeface="Arial"/>
              </a:rPr>
              <a:t> </a:t>
            </a:r>
            <a:r>
              <a:rPr sz="3600" dirty="0">
                <a:solidFill>
                  <a:schemeClr val="bg2">
                    <a:lumMod val="75000"/>
                  </a:schemeClr>
                </a:solidFill>
                <a:latin typeface="Arial"/>
                <a:cs typeface="Arial"/>
              </a:rPr>
              <a:t>consequi</a:t>
            </a:r>
            <a:r>
              <a:rPr sz="3600" spc="-70" dirty="0">
                <a:solidFill>
                  <a:schemeClr val="bg2">
                    <a:lumMod val="75000"/>
                  </a:schemeClr>
                </a:solidFill>
                <a:latin typeface="Arial"/>
                <a:cs typeface="Arial"/>
              </a:rPr>
              <a:t> </a:t>
            </a:r>
            <a:r>
              <a:rPr sz="3600" dirty="0">
                <a:solidFill>
                  <a:schemeClr val="bg2">
                    <a:lumMod val="75000"/>
                  </a:schemeClr>
                </a:solidFill>
                <a:latin typeface="Arial"/>
                <a:cs typeface="Arial"/>
              </a:rPr>
              <a:t>corum</a:t>
            </a:r>
            <a:r>
              <a:rPr sz="3600" spc="-75" dirty="0">
                <a:solidFill>
                  <a:schemeClr val="bg2">
                    <a:lumMod val="75000"/>
                  </a:schemeClr>
                </a:solidFill>
                <a:latin typeface="Arial"/>
                <a:cs typeface="Arial"/>
              </a:rPr>
              <a:t> </a:t>
            </a:r>
            <a:r>
              <a:rPr sz="3600" dirty="0">
                <a:solidFill>
                  <a:schemeClr val="bg2">
                    <a:lumMod val="75000"/>
                  </a:schemeClr>
                </a:solidFill>
                <a:latin typeface="Arial"/>
                <a:cs typeface="Arial"/>
              </a:rPr>
              <a:t>hilless</a:t>
            </a:r>
            <a:r>
              <a:rPr sz="3600" spc="-70" dirty="0">
                <a:solidFill>
                  <a:schemeClr val="bg2">
                    <a:lumMod val="75000"/>
                  </a:schemeClr>
                </a:solidFill>
                <a:latin typeface="Arial"/>
                <a:cs typeface="Arial"/>
              </a:rPr>
              <a:t> </a:t>
            </a:r>
            <a:r>
              <a:rPr sz="3600" dirty="0">
                <a:solidFill>
                  <a:schemeClr val="bg2">
                    <a:lumMod val="75000"/>
                  </a:schemeClr>
                </a:solidFill>
                <a:latin typeface="Arial"/>
                <a:cs typeface="Arial"/>
              </a:rPr>
              <a:t>inctassintis</a:t>
            </a:r>
            <a:r>
              <a:rPr sz="3600" spc="-75" dirty="0">
                <a:solidFill>
                  <a:schemeClr val="bg2">
                    <a:lumMod val="75000"/>
                  </a:schemeClr>
                </a:solidFill>
                <a:latin typeface="Arial"/>
                <a:cs typeface="Arial"/>
              </a:rPr>
              <a:t> </a:t>
            </a:r>
            <a:r>
              <a:rPr sz="3600" spc="-25" dirty="0">
                <a:solidFill>
                  <a:schemeClr val="bg2">
                    <a:lumMod val="75000"/>
                  </a:schemeClr>
                </a:solidFill>
                <a:latin typeface="Arial"/>
                <a:cs typeface="Arial"/>
              </a:rPr>
              <a:t>et</a:t>
            </a:r>
            <a:endParaRPr sz="3600" dirty="0">
              <a:solidFill>
                <a:schemeClr val="bg2">
                  <a:lumMod val="75000"/>
                </a:schemeClr>
              </a:solidFill>
              <a:latin typeface="Arial"/>
              <a:cs typeface="Arial"/>
            </a:endParaRPr>
          </a:p>
          <a:p>
            <a:pPr marL="457200" indent="-457200">
              <a:lnSpc>
                <a:spcPct val="100000"/>
              </a:lnSpc>
              <a:spcBef>
                <a:spcPts val="50"/>
              </a:spcBef>
              <a:buClr>
                <a:srgbClr val="064660"/>
              </a:buClr>
              <a:buFont typeface="Arial" panose="020B0604020202020204" pitchFamily="34" charset="0"/>
              <a:buChar char="•"/>
            </a:pPr>
            <a:endParaRPr sz="3600" dirty="0">
              <a:solidFill>
                <a:schemeClr val="bg2">
                  <a:lumMod val="75000"/>
                </a:schemeClr>
              </a:solidFill>
              <a:latin typeface="Arial"/>
              <a:cs typeface="Arial"/>
            </a:endParaRPr>
          </a:p>
          <a:p>
            <a:pPr marL="355600" indent="-342900">
              <a:lnSpc>
                <a:spcPct val="100000"/>
              </a:lnSpc>
              <a:buFont typeface="Arial" panose="020B0604020202020204" pitchFamily="34" charset="0"/>
              <a:buChar char="•"/>
              <a:tabLst>
                <a:tab pos="182880" algn="l"/>
              </a:tabLst>
            </a:pPr>
            <a:r>
              <a:rPr sz="3600" spc="-10" dirty="0">
                <a:solidFill>
                  <a:schemeClr val="tx1"/>
                </a:solidFill>
                <a:latin typeface="Arial"/>
                <a:cs typeface="Arial"/>
              </a:rPr>
              <a:t>Vratias</a:t>
            </a:r>
            <a:r>
              <a:rPr sz="3600" spc="-70" dirty="0">
                <a:solidFill>
                  <a:schemeClr val="tx1"/>
                </a:solidFill>
                <a:latin typeface="Arial"/>
                <a:cs typeface="Arial"/>
              </a:rPr>
              <a:t> </a:t>
            </a:r>
            <a:r>
              <a:rPr sz="3600" dirty="0">
                <a:solidFill>
                  <a:schemeClr val="tx1"/>
                </a:solidFill>
                <a:latin typeface="Arial"/>
                <a:cs typeface="Arial"/>
              </a:rPr>
              <a:t>a</a:t>
            </a:r>
            <a:r>
              <a:rPr sz="3600" spc="-70" dirty="0">
                <a:solidFill>
                  <a:schemeClr val="tx1"/>
                </a:solidFill>
                <a:latin typeface="Arial"/>
                <a:cs typeface="Arial"/>
              </a:rPr>
              <a:t> </a:t>
            </a:r>
            <a:r>
              <a:rPr sz="3600" dirty="0">
                <a:solidFill>
                  <a:schemeClr val="tx1"/>
                </a:solidFill>
                <a:latin typeface="Arial"/>
                <a:cs typeface="Arial"/>
              </a:rPr>
              <a:t>nonsedi</a:t>
            </a:r>
            <a:r>
              <a:rPr sz="3600" spc="-65" dirty="0">
                <a:solidFill>
                  <a:schemeClr val="tx1"/>
                </a:solidFill>
                <a:latin typeface="Arial"/>
                <a:cs typeface="Arial"/>
              </a:rPr>
              <a:t> </a:t>
            </a:r>
            <a:r>
              <a:rPr sz="3600" dirty="0">
                <a:solidFill>
                  <a:schemeClr val="tx1"/>
                </a:solidFill>
                <a:latin typeface="Arial"/>
                <a:cs typeface="Arial"/>
              </a:rPr>
              <a:t>psusdaes</a:t>
            </a:r>
            <a:r>
              <a:rPr sz="3600" spc="-70" dirty="0">
                <a:solidFill>
                  <a:schemeClr val="tx1"/>
                </a:solidFill>
                <a:latin typeface="Arial"/>
                <a:cs typeface="Arial"/>
              </a:rPr>
              <a:t> </a:t>
            </a:r>
            <a:r>
              <a:rPr sz="3600" dirty="0">
                <a:solidFill>
                  <a:schemeClr val="tx1"/>
                </a:solidFill>
                <a:latin typeface="Arial"/>
                <a:cs typeface="Arial"/>
              </a:rPr>
              <a:t>restiam</a:t>
            </a:r>
            <a:r>
              <a:rPr sz="3600" spc="-65" dirty="0">
                <a:solidFill>
                  <a:schemeClr val="tx1"/>
                </a:solidFill>
                <a:latin typeface="Arial"/>
                <a:cs typeface="Arial"/>
              </a:rPr>
              <a:t> </a:t>
            </a:r>
            <a:r>
              <a:rPr sz="3600" dirty="0">
                <a:solidFill>
                  <a:schemeClr val="tx1"/>
                </a:solidFill>
                <a:latin typeface="Arial"/>
                <a:cs typeface="Arial"/>
              </a:rPr>
              <a:t>eliquam</a:t>
            </a:r>
            <a:r>
              <a:rPr sz="3600" spc="-70" dirty="0">
                <a:solidFill>
                  <a:schemeClr val="tx1"/>
                </a:solidFill>
                <a:latin typeface="Arial"/>
                <a:cs typeface="Arial"/>
              </a:rPr>
              <a:t> </a:t>
            </a:r>
            <a:r>
              <a:rPr sz="3600" dirty="0">
                <a:solidFill>
                  <a:schemeClr val="tx1"/>
                </a:solidFill>
                <a:latin typeface="Arial"/>
                <a:cs typeface="Arial"/>
              </a:rPr>
              <a:t>volorpo</a:t>
            </a:r>
            <a:r>
              <a:rPr sz="3600" spc="-65" dirty="0">
                <a:solidFill>
                  <a:schemeClr val="tx1"/>
                </a:solidFill>
                <a:latin typeface="Arial"/>
                <a:cs typeface="Arial"/>
              </a:rPr>
              <a:t> </a:t>
            </a:r>
            <a:r>
              <a:rPr sz="3600" dirty="0">
                <a:solidFill>
                  <a:schemeClr val="tx1"/>
                </a:solidFill>
                <a:latin typeface="Arial"/>
                <a:cs typeface="Arial"/>
              </a:rPr>
              <a:t>restium</a:t>
            </a:r>
            <a:r>
              <a:rPr sz="3600" spc="-70" dirty="0">
                <a:solidFill>
                  <a:schemeClr val="tx1"/>
                </a:solidFill>
                <a:latin typeface="Arial"/>
                <a:cs typeface="Arial"/>
              </a:rPr>
              <a:t> </a:t>
            </a:r>
            <a:r>
              <a:rPr sz="3600" dirty="0">
                <a:solidFill>
                  <a:schemeClr val="tx1"/>
                </a:solidFill>
                <a:latin typeface="Arial"/>
                <a:cs typeface="Arial"/>
              </a:rPr>
              <a:t>eatatur</a:t>
            </a:r>
            <a:r>
              <a:rPr sz="3600" spc="-65" dirty="0">
                <a:solidFill>
                  <a:schemeClr val="tx1"/>
                </a:solidFill>
                <a:latin typeface="Arial"/>
                <a:cs typeface="Arial"/>
              </a:rPr>
              <a:t> </a:t>
            </a:r>
            <a:r>
              <a:rPr sz="3600" dirty="0">
                <a:solidFill>
                  <a:schemeClr val="tx1"/>
                </a:solidFill>
                <a:latin typeface="Arial"/>
                <a:cs typeface="Arial"/>
              </a:rPr>
              <a:t>ate</a:t>
            </a:r>
            <a:r>
              <a:rPr sz="3600" spc="-70" dirty="0">
                <a:solidFill>
                  <a:schemeClr val="tx1"/>
                </a:solidFill>
                <a:latin typeface="Arial"/>
                <a:cs typeface="Arial"/>
              </a:rPr>
              <a:t> </a:t>
            </a:r>
            <a:r>
              <a:rPr sz="3600" dirty="0">
                <a:solidFill>
                  <a:schemeClr val="tx1"/>
                </a:solidFill>
                <a:latin typeface="Arial"/>
                <a:cs typeface="Arial"/>
              </a:rPr>
              <a:t>provitiae.</a:t>
            </a:r>
            <a:r>
              <a:rPr sz="3600" spc="-65" dirty="0">
                <a:solidFill>
                  <a:schemeClr val="tx1"/>
                </a:solidFill>
                <a:latin typeface="Arial"/>
                <a:cs typeface="Arial"/>
              </a:rPr>
              <a:t> </a:t>
            </a:r>
            <a:r>
              <a:rPr sz="3600" dirty="0">
                <a:solidFill>
                  <a:schemeClr val="tx1"/>
                </a:solidFill>
                <a:latin typeface="Arial"/>
                <a:cs typeface="Arial"/>
              </a:rPr>
              <a:t>Borias</a:t>
            </a:r>
            <a:r>
              <a:rPr sz="3600" spc="-70" dirty="0">
                <a:solidFill>
                  <a:schemeClr val="tx1"/>
                </a:solidFill>
                <a:latin typeface="Arial"/>
                <a:cs typeface="Arial"/>
              </a:rPr>
              <a:t> </a:t>
            </a:r>
            <a:r>
              <a:rPr sz="3600" dirty="0">
                <a:solidFill>
                  <a:schemeClr val="tx1"/>
                </a:solidFill>
                <a:latin typeface="Arial"/>
                <a:cs typeface="Arial"/>
              </a:rPr>
              <a:t>pos</a:t>
            </a:r>
            <a:r>
              <a:rPr sz="3600" spc="-70" dirty="0">
                <a:solidFill>
                  <a:schemeClr val="tx1"/>
                </a:solidFill>
                <a:latin typeface="Arial"/>
                <a:cs typeface="Arial"/>
              </a:rPr>
              <a:t> </a:t>
            </a:r>
            <a:r>
              <a:rPr sz="3600" dirty="0">
                <a:solidFill>
                  <a:schemeClr val="tx1"/>
                </a:solidFill>
                <a:latin typeface="Arial"/>
                <a:cs typeface="Arial"/>
              </a:rPr>
              <a:t>ut</a:t>
            </a:r>
            <a:r>
              <a:rPr sz="3600" spc="-65" dirty="0">
                <a:solidFill>
                  <a:schemeClr val="tx1"/>
                </a:solidFill>
                <a:latin typeface="Arial"/>
                <a:cs typeface="Arial"/>
              </a:rPr>
              <a:t> </a:t>
            </a:r>
            <a:r>
              <a:rPr sz="3600" dirty="0">
                <a:solidFill>
                  <a:schemeClr val="tx1"/>
                </a:solidFill>
                <a:latin typeface="Arial"/>
                <a:cs typeface="Arial"/>
              </a:rPr>
              <a:t>aut</a:t>
            </a:r>
            <a:r>
              <a:rPr sz="3600" spc="-70" dirty="0">
                <a:solidFill>
                  <a:schemeClr val="tx1"/>
                </a:solidFill>
                <a:latin typeface="Arial"/>
                <a:cs typeface="Arial"/>
              </a:rPr>
              <a:t> </a:t>
            </a:r>
            <a:r>
              <a:rPr sz="3600" spc="-10" dirty="0">
                <a:solidFill>
                  <a:schemeClr val="tx1"/>
                </a:solidFill>
                <a:latin typeface="Arial"/>
                <a:cs typeface="Arial"/>
              </a:rPr>
              <a:t>labor</a:t>
            </a:r>
            <a:endParaRPr sz="3600" dirty="0">
              <a:solidFill>
                <a:schemeClr val="tx1"/>
              </a:solidFill>
              <a:latin typeface="Arial"/>
              <a:cs typeface="Arial"/>
            </a:endParaRPr>
          </a:p>
          <a:p>
            <a:pPr marL="457200" indent="-457200">
              <a:lnSpc>
                <a:spcPct val="100000"/>
              </a:lnSpc>
              <a:spcBef>
                <a:spcPts val="50"/>
              </a:spcBef>
              <a:buClr>
                <a:srgbClr val="064660"/>
              </a:buClr>
              <a:buFont typeface="Arial" panose="020B0604020202020204" pitchFamily="34" charset="0"/>
              <a:buChar char="•"/>
            </a:pPr>
            <a:endParaRPr sz="3600" dirty="0">
              <a:solidFill>
                <a:schemeClr val="bg2">
                  <a:lumMod val="75000"/>
                </a:schemeClr>
              </a:solidFill>
              <a:latin typeface="Arial"/>
              <a:cs typeface="Arial"/>
            </a:endParaRPr>
          </a:p>
          <a:p>
            <a:pPr marL="355600" indent="-342900">
              <a:lnSpc>
                <a:spcPct val="100000"/>
              </a:lnSpc>
              <a:buFont typeface="Arial" panose="020B0604020202020204" pitchFamily="34" charset="0"/>
              <a:buChar char="•"/>
              <a:tabLst>
                <a:tab pos="182880" algn="l"/>
              </a:tabLst>
            </a:pPr>
            <a:r>
              <a:rPr sz="3600" dirty="0">
                <a:solidFill>
                  <a:schemeClr val="bg2">
                    <a:lumMod val="75000"/>
                  </a:schemeClr>
                </a:solidFill>
                <a:latin typeface="Arial"/>
                <a:cs typeface="Arial"/>
              </a:rPr>
              <a:t>Re</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rerchitas</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ut</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pro</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ventum</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ea</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consectum</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quis</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exerferion</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cus</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vellab</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imint</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eum</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illaborem</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doloratius</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et</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ut</a:t>
            </a:r>
            <a:r>
              <a:rPr sz="3600" spc="-65" dirty="0">
                <a:solidFill>
                  <a:schemeClr val="bg2">
                    <a:lumMod val="75000"/>
                  </a:schemeClr>
                </a:solidFill>
                <a:latin typeface="Arial"/>
                <a:cs typeface="Arial"/>
              </a:rPr>
              <a:t> </a:t>
            </a:r>
            <a:r>
              <a:rPr sz="3600" spc="-25" dirty="0">
                <a:solidFill>
                  <a:schemeClr val="bg2">
                    <a:lumMod val="75000"/>
                  </a:schemeClr>
                </a:solidFill>
                <a:latin typeface="Arial"/>
                <a:cs typeface="Arial"/>
              </a:rPr>
              <a:t>odi</a:t>
            </a:r>
            <a:endParaRPr sz="3600" dirty="0">
              <a:solidFill>
                <a:schemeClr val="bg2">
                  <a:lumMod val="75000"/>
                </a:schemeClr>
              </a:solidFill>
              <a:latin typeface="Arial"/>
              <a:cs typeface="Arial"/>
            </a:endParaRPr>
          </a:p>
          <a:p>
            <a:pPr marL="457200" indent="-457200">
              <a:lnSpc>
                <a:spcPct val="100000"/>
              </a:lnSpc>
              <a:spcBef>
                <a:spcPts val="45"/>
              </a:spcBef>
              <a:buClr>
                <a:srgbClr val="064660"/>
              </a:buClr>
              <a:buFont typeface="Arial" panose="020B0604020202020204" pitchFamily="34" charset="0"/>
              <a:buChar char="•"/>
            </a:pPr>
            <a:endParaRPr sz="3600" dirty="0">
              <a:solidFill>
                <a:schemeClr val="bg2">
                  <a:lumMod val="75000"/>
                </a:schemeClr>
              </a:solidFill>
              <a:latin typeface="Arial"/>
              <a:cs typeface="Arial"/>
            </a:endParaRPr>
          </a:p>
          <a:p>
            <a:pPr marL="355600" indent="-342900">
              <a:lnSpc>
                <a:spcPct val="100000"/>
              </a:lnSpc>
              <a:spcBef>
                <a:spcPts val="5"/>
              </a:spcBef>
              <a:buFont typeface="Arial" panose="020B0604020202020204" pitchFamily="34" charset="0"/>
              <a:buChar char="•"/>
              <a:tabLst>
                <a:tab pos="182880" algn="l"/>
              </a:tabLst>
            </a:pPr>
            <a:r>
              <a:rPr sz="3600" dirty="0">
                <a:solidFill>
                  <a:schemeClr val="bg2">
                    <a:lumMod val="75000"/>
                  </a:schemeClr>
                </a:solidFill>
                <a:latin typeface="Arial"/>
                <a:cs typeface="Arial"/>
              </a:rPr>
              <a:t>Dignia</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soles</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perata</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que</a:t>
            </a:r>
            <a:r>
              <a:rPr sz="3600" spc="-65" dirty="0">
                <a:solidFill>
                  <a:schemeClr val="bg2">
                    <a:lumMod val="75000"/>
                  </a:schemeClr>
                </a:solidFill>
                <a:latin typeface="Arial"/>
                <a:cs typeface="Arial"/>
              </a:rPr>
              <a:t> </a:t>
            </a:r>
            <a:r>
              <a:rPr sz="3600" spc="-10" dirty="0">
                <a:solidFill>
                  <a:schemeClr val="bg2">
                    <a:lumMod val="75000"/>
                  </a:schemeClr>
                </a:solidFill>
                <a:latin typeface="Arial"/>
                <a:cs typeface="Arial"/>
              </a:rPr>
              <a:t>eturestrupta</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ped</a:t>
            </a:r>
            <a:r>
              <a:rPr sz="3600" spc="-65" dirty="0">
                <a:solidFill>
                  <a:schemeClr val="bg2">
                    <a:lumMod val="75000"/>
                  </a:schemeClr>
                </a:solidFill>
                <a:latin typeface="Arial"/>
                <a:cs typeface="Arial"/>
              </a:rPr>
              <a:t> </a:t>
            </a:r>
            <a:r>
              <a:rPr sz="3600" dirty="0">
                <a:solidFill>
                  <a:schemeClr val="bg2">
                    <a:lumMod val="75000"/>
                  </a:schemeClr>
                </a:solidFill>
                <a:latin typeface="Arial"/>
                <a:cs typeface="Arial"/>
              </a:rPr>
              <a:t>mod</a:t>
            </a:r>
            <a:r>
              <a:rPr sz="3600" spc="-60" dirty="0">
                <a:solidFill>
                  <a:schemeClr val="bg2">
                    <a:lumMod val="75000"/>
                  </a:schemeClr>
                </a:solidFill>
                <a:latin typeface="Arial"/>
                <a:cs typeface="Arial"/>
              </a:rPr>
              <a:t> </a:t>
            </a:r>
            <a:r>
              <a:rPr sz="3600" dirty="0">
                <a:solidFill>
                  <a:schemeClr val="bg2">
                    <a:lumMod val="75000"/>
                  </a:schemeClr>
                </a:solidFill>
                <a:latin typeface="Arial"/>
                <a:cs typeface="Arial"/>
              </a:rPr>
              <a:t>que</a:t>
            </a:r>
            <a:r>
              <a:rPr sz="3600" spc="-65" dirty="0">
                <a:solidFill>
                  <a:schemeClr val="bg2">
                    <a:lumMod val="75000"/>
                  </a:schemeClr>
                </a:solidFill>
                <a:latin typeface="Arial"/>
                <a:cs typeface="Arial"/>
              </a:rPr>
              <a:t> </a:t>
            </a:r>
            <a:r>
              <a:rPr sz="3600" spc="-10" dirty="0">
                <a:solidFill>
                  <a:schemeClr val="bg2">
                    <a:lumMod val="75000"/>
                  </a:schemeClr>
                </a:solidFill>
                <a:latin typeface="Arial"/>
                <a:cs typeface="Arial"/>
              </a:rPr>
              <a:t>omnit</a:t>
            </a:r>
            <a:endParaRPr sz="3600" dirty="0">
              <a:solidFill>
                <a:schemeClr val="bg2">
                  <a:lumMod val="75000"/>
                </a:schemeClr>
              </a:solidFill>
              <a:latin typeface="Arial"/>
              <a:cs typeface="Arial"/>
            </a:endParaRPr>
          </a:p>
        </p:txBody>
      </p:sp>
      <p:sp>
        <p:nvSpPr>
          <p:cNvPr id="5" name="object 11">
            <a:extLst>
              <a:ext uri="{FF2B5EF4-FFF2-40B4-BE49-F238E27FC236}">
                <a16:creationId xmlns:a16="http://schemas.microsoft.com/office/drawing/2014/main" id="{2609470A-B468-E1FE-988A-463CD3EF904E}"/>
              </a:ext>
            </a:extLst>
          </p:cNvPr>
          <p:cNvSpPr txBox="1"/>
          <p:nvPr/>
        </p:nvSpPr>
        <p:spPr>
          <a:xfrm>
            <a:off x="527050" y="10302875"/>
            <a:ext cx="4208780" cy="578485"/>
          </a:xfrm>
          <a:prstGeom prst="rect">
            <a:avLst/>
          </a:prstGeom>
        </p:spPr>
        <p:txBody>
          <a:bodyPr vert="horz" wrap="square" lIns="0" tIns="15875" rIns="0" bIns="0" rtlCol="0">
            <a:spAutoFit/>
          </a:bodyPr>
          <a:lstStyle/>
          <a:p>
            <a:pPr marL="12700">
              <a:lnSpc>
                <a:spcPct val="100000"/>
              </a:lnSpc>
              <a:spcBef>
                <a:spcPts val="125"/>
              </a:spcBef>
            </a:pPr>
            <a:r>
              <a:rPr sz="3600" spc="-30" dirty="0">
                <a:solidFill>
                  <a:schemeClr val="tx1"/>
                </a:solidFill>
                <a:latin typeface="Arial"/>
                <a:cs typeface="Arial"/>
              </a:rPr>
              <a:t>Your</a:t>
            </a:r>
            <a:r>
              <a:rPr sz="3600" spc="-130" dirty="0">
                <a:solidFill>
                  <a:schemeClr val="tx1"/>
                </a:solidFill>
                <a:latin typeface="Arial"/>
                <a:cs typeface="Arial"/>
              </a:rPr>
              <a:t> </a:t>
            </a:r>
            <a:r>
              <a:rPr sz="3600" dirty="0">
                <a:solidFill>
                  <a:schemeClr val="tx1"/>
                </a:solidFill>
                <a:latin typeface="Arial"/>
                <a:cs typeface="Arial"/>
              </a:rPr>
              <a:t>Institution</a:t>
            </a:r>
            <a:r>
              <a:rPr sz="3600" spc="-125" dirty="0">
                <a:solidFill>
                  <a:schemeClr val="tx1"/>
                </a:solidFill>
                <a:latin typeface="Arial"/>
                <a:cs typeface="Arial"/>
              </a:rPr>
              <a:t> </a:t>
            </a:r>
            <a:r>
              <a:rPr sz="3600" spc="-20" dirty="0">
                <a:solidFill>
                  <a:schemeClr val="tx1"/>
                </a:solidFill>
                <a:latin typeface="Arial"/>
                <a:cs typeface="Arial"/>
              </a:rPr>
              <a:t>Logo</a:t>
            </a:r>
            <a:endParaRPr sz="3600" dirty="0">
              <a:solidFill>
                <a:schemeClr val="tx1"/>
              </a:solidFill>
              <a:latin typeface="Arial"/>
              <a:cs typeface="Arial"/>
            </a:endParaRPr>
          </a:p>
        </p:txBody>
      </p:sp>
    </p:spTree>
    <p:extLst>
      <p:ext uri="{BB962C8B-B14F-4D97-AF65-F5344CB8AC3E}">
        <p14:creationId xmlns:p14="http://schemas.microsoft.com/office/powerpoint/2010/main" val="359979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061361" y="5072515"/>
            <a:ext cx="1586865" cy="578485"/>
          </a:xfrm>
          <a:prstGeom prst="rect">
            <a:avLst/>
          </a:prstGeom>
        </p:spPr>
        <p:txBody>
          <a:bodyPr vert="horz" wrap="square" lIns="0" tIns="15875" rIns="0" bIns="0" rtlCol="0">
            <a:spAutoFit/>
          </a:bodyPr>
          <a:lstStyle/>
          <a:p>
            <a:pPr marL="12700">
              <a:lnSpc>
                <a:spcPct val="100000"/>
              </a:lnSpc>
              <a:spcBef>
                <a:spcPts val="125"/>
              </a:spcBef>
            </a:pPr>
            <a:r>
              <a:rPr sz="3600" spc="-10" dirty="0">
                <a:solidFill>
                  <a:srgbClr val="111046"/>
                </a:solidFill>
                <a:latin typeface="Arial"/>
                <a:cs typeface="Arial"/>
              </a:rPr>
              <a:t>Mission</a:t>
            </a:r>
            <a:endParaRPr sz="3600" dirty="0">
              <a:latin typeface="Arial"/>
              <a:cs typeface="Arial"/>
            </a:endParaRPr>
          </a:p>
        </p:txBody>
      </p:sp>
      <p:sp>
        <p:nvSpPr>
          <p:cNvPr id="4" name="object 4"/>
          <p:cNvSpPr txBox="1"/>
          <p:nvPr/>
        </p:nvSpPr>
        <p:spPr>
          <a:xfrm>
            <a:off x="14575253" y="5075172"/>
            <a:ext cx="1271905" cy="578485"/>
          </a:xfrm>
          <a:prstGeom prst="rect">
            <a:avLst/>
          </a:prstGeom>
        </p:spPr>
        <p:txBody>
          <a:bodyPr vert="horz" wrap="square" lIns="0" tIns="15875" rIns="0" bIns="0" rtlCol="0">
            <a:spAutoFit/>
          </a:bodyPr>
          <a:lstStyle/>
          <a:p>
            <a:pPr marL="12700">
              <a:lnSpc>
                <a:spcPct val="100000"/>
              </a:lnSpc>
              <a:spcBef>
                <a:spcPts val="125"/>
              </a:spcBef>
            </a:pPr>
            <a:r>
              <a:rPr sz="3600" spc="-10" dirty="0">
                <a:solidFill>
                  <a:srgbClr val="111046"/>
                </a:solidFill>
                <a:latin typeface="Arial"/>
                <a:cs typeface="Arial"/>
              </a:rPr>
              <a:t>Vision</a:t>
            </a:r>
            <a:endParaRPr sz="3600" dirty="0">
              <a:latin typeface="Arial"/>
              <a:cs typeface="Arial"/>
            </a:endParaRPr>
          </a:p>
        </p:txBody>
      </p:sp>
      <p:sp>
        <p:nvSpPr>
          <p:cNvPr id="5" name="object 5"/>
          <p:cNvSpPr txBox="1"/>
          <p:nvPr/>
        </p:nvSpPr>
        <p:spPr>
          <a:xfrm>
            <a:off x="10921563" y="6259205"/>
            <a:ext cx="8579287" cy="3199081"/>
          </a:xfrm>
          <a:prstGeom prst="rect">
            <a:avLst/>
          </a:prstGeom>
        </p:spPr>
        <p:txBody>
          <a:bodyPr vert="horz" wrap="square" lIns="0" tIns="12700" rIns="0" bIns="0" rtlCol="0">
            <a:spAutoFit/>
          </a:bodyPr>
          <a:lstStyle/>
          <a:p>
            <a:pPr marL="12065" marR="5080" indent="-635" algn="ctr">
              <a:lnSpc>
                <a:spcPct val="124900"/>
              </a:lnSpc>
              <a:spcBef>
                <a:spcPts val="100"/>
              </a:spcBef>
            </a:pPr>
            <a:r>
              <a:rPr sz="2400" dirty="0">
                <a:solidFill>
                  <a:srgbClr val="231F20"/>
                </a:solidFill>
                <a:latin typeface="Arial"/>
                <a:cs typeface="Arial"/>
              </a:rPr>
              <a:t>Si</a:t>
            </a:r>
            <a:r>
              <a:rPr sz="2400" spc="-55" dirty="0">
                <a:solidFill>
                  <a:srgbClr val="231F20"/>
                </a:solidFill>
                <a:latin typeface="Arial"/>
                <a:cs typeface="Arial"/>
              </a:rPr>
              <a:t> </a:t>
            </a:r>
            <a:r>
              <a:rPr sz="2400" dirty="0">
                <a:solidFill>
                  <a:srgbClr val="231F20"/>
                </a:solidFill>
                <a:latin typeface="Arial"/>
                <a:cs typeface="Arial"/>
              </a:rPr>
              <a:t>ratis</a:t>
            </a:r>
            <a:r>
              <a:rPr sz="2400" spc="-45" dirty="0">
                <a:solidFill>
                  <a:srgbClr val="231F20"/>
                </a:solidFill>
                <a:latin typeface="Arial"/>
                <a:cs typeface="Arial"/>
              </a:rPr>
              <a:t> </a:t>
            </a:r>
            <a:r>
              <a:rPr sz="2400" dirty="0">
                <a:solidFill>
                  <a:srgbClr val="231F20"/>
                </a:solidFill>
                <a:latin typeface="Arial"/>
                <a:cs typeface="Arial"/>
              </a:rPr>
              <a:t>aliquodis</a:t>
            </a:r>
            <a:r>
              <a:rPr sz="2400" spc="-50" dirty="0">
                <a:solidFill>
                  <a:srgbClr val="231F20"/>
                </a:solidFill>
                <a:latin typeface="Arial"/>
                <a:cs typeface="Arial"/>
              </a:rPr>
              <a:t> </a:t>
            </a:r>
            <a:r>
              <a:rPr sz="2400" dirty="0">
                <a:solidFill>
                  <a:srgbClr val="231F20"/>
                </a:solidFill>
                <a:latin typeface="Arial"/>
                <a:cs typeface="Arial"/>
              </a:rPr>
              <a:t>quat</a:t>
            </a:r>
            <a:r>
              <a:rPr sz="2400" spc="-45" dirty="0">
                <a:solidFill>
                  <a:srgbClr val="231F20"/>
                </a:solidFill>
                <a:latin typeface="Arial"/>
                <a:cs typeface="Arial"/>
              </a:rPr>
              <a:t> </a:t>
            </a:r>
            <a:r>
              <a:rPr sz="2400" dirty="0">
                <a:solidFill>
                  <a:srgbClr val="231F20"/>
                </a:solidFill>
                <a:latin typeface="Arial"/>
                <a:cs typeface="Arial"/>
              </a:rPr>
              <a:t>dolupti</a:t>
            </a:r>
            <a:r>
              <a:rPr sz="2400" spc="-50" dirty="0">
                <a:solidFill>
                  <a:srgbClr val="231F20"/>
                </a:solidFill>
                <a:latin typeface="Arial"/>
                <a:cs typeface="Arial"/>
              </a:rPr>
              <a:t> </a:t>
            </a:r>
            <a:r>
              <a:rPr sz="2400" dirty="0">
                <a:solidFill>
                  <a:srgbClr val="231F20"/>
                </a:solidFill>
                <a:latin typeface="Arial"/>
                <a:cs typeface="Arial"/>
              </a:rPr>
              <a:t>audantem</a:t>
            </a:r>
            <a:r>
              <a:rPr sz="2400" spc="-50" dirty="0">
                <a:solidFill>
                  <a:srgbClr val="231F20"/>
                </a:solidFill>
                <a:latin typeface="Arial"/>
                <a:cs typeface="Arial"/>
              </a:rPr>
              <a:t> </a:t>
            </a:r>
            <a:r>
              <a:rPr sz="2400" dirty="0">
                <a:solidFill>
                  <a:srgbClr val="231F20"/>
                </a:solidFill>
                <a:latin typeface="Arial"/>
                <a:cs typeface="Arial"/>
              </a:rPr>
              <a:t>duci</a:t>
            </a:r>
            <a:r>
              <a:rPr sz="2400" spc="-50" dirty="0">
                <a:solidFill>
                  <a:srgbClr val="231F20"/>
                </a:solidFill>
                <a:latin typeface="Arial"/>
                <a:cs typeface="Arial"/>
              </a:rPr>
              <a:t> </a:t>
            </a:r>
            <a:r>
              <a:rPr sz="2400" dirty="0">
                <a:solidFill>
                  <a:srgbClr val="231F20"/>
                </a:solidFill>
                <a:latin typeface="Arial"/>
                <a:cs typeface="Arial"/>
              </a:rPr>
              <a:t>aribus</a:t>
            </a:r>
            <a:r>
              <a:rPr sz="2400" spc="-45" dirty="0">
                <a:solidFill>
                  <a:srgbClr val="231F20"/>
                </a:solidFill>
                <a:latin typeface="Arial"/>
                <a:cs typeface="Arial"/>
              </a:rPr>
              <a:t> </a:t>
            </a:r>
            <a:r>
              <a:rPr sz="2400" dirty="0">
                <a:solidFill>
                  <a:srgbClr val="231F20"/>
                </a:solidFill>
                <a:latin typeface="Arial"/>
                <a:cs typeface="Arial"/>
              </a:rPr>
              <a:t>sunt</a:t>
            </a:r>
            <a:r>
              <a:rPr sz="2400" spc="-50" dirty="0">
                <a:solidFill>
                  <a:srgbClr val="231F20"/>
                </a:solidFill>
                <a:latin typeface="Arial"/>
                <a:cs typeface="Arial"/>
              </a:rPr>
              <a:t> </a:t>
            </a:r>
            <a:r>
              <a:rPr sz="2400" dirty="0">
                <a:solidFill>
                  <a:srgbClr val="231F20"/>
                </a:solidFill>
                <a:latin typeface="Arial"/>
                <a:cs typeface="Arial"/>
              </a:rPr>
              <a:t>esto</a:t>
            </a:r>
            <a:r>
              <a:rPr sz="2400" spc="-50" dirty="0">
                <a:solidFill>
                  <a:srgbClr val="231F20"/>
                </a:solidFill>
                <a:latin typeface="Arial"/>
                <a:cs typeface="Arial"/>
              </a:rPr>
              <a:t> </a:t>
            </a:r>
            <a:r>
              <a:rPr sz="2400" spc="-10" dirty="0">
                <a:solidFill>
                  <a:srgbClr val="231F20"/>
                </a:solidFill>
                <a:latin typeface="Arial"/>
                <a:cs typeface="Arial"/>
              </a:rPr>
              <a:t>consequi </a:t>
            </a:r>
            <a:r>
              <a:rPr sz="2400" dirty="0">
                <a:solidFill>
                  <a:srgbClr val="231F20"/>
                </a:solidFill>
                <a:latin typeface="Arial"/>
                <a:cs typeface="Arial"/>
              </a:rPr>
              <a:t>corum</a:t>
            </a:r>
            <a:r>
              <a:rPr sz="2400" spc="-55" dirty="0">
                <a:solidFill>
                  <a:srgbClr val="231F20"/>
                </a:solidFill>
                <a:latin typeface="Arial"/>
                <a:cs typeface="Arial"/>
              </a:rPr>
              <a:t> </a:t>
            </a:r>
            <a:r>
              <a:rPr sz="2400" dirty="0">
                <a:solidFill>
                  <a:srgbClr val="231F20"/>
                </a:solidFill>
                <a:latin typeface="Arial"/>
                <a:cs typeface="Arial"/>
              </a:rPr>
              <a:t>hilless</a:t>
            </a:r>
            <a:r>
              <a:rPr sz="2400" spc="-50" dirty="0">
                <a:solidFill>
                  <a:srgbClr val="231F20"/>
                </a:solidFill>
                <a:latin typeface="Arial"/>
                <a:cs typeface="Arial"/>
              </a:rPr>
              <a:t> </a:t>
            </a:r>
            <a:r>
              <a:rPr sz="2400" dirty="0">
                <a:solidFill>
                  <a:srgbClr val="231F20"/>
                </a:solidFill>
                <a:latin typeface="Arial"/>
                <a:cs typeface="Arial"/>
              </a:rPr>
              <a:t>inctassintis</a:t>
            </a:r>
            <a:r>
              <a:rPr sz="2400" spc="-55" dirty="0">
                <a:solidFill>
                  <a:srgbClr val="231F20"/>
                </a:solidFill>
                <a:latin typeface="Arial"/>
                <a:cs typeface="Arial"/>
              </a:rPr>
              <a:t> </a:t>
            </a:r>
            <a:r>
              <a:rPr sz="2400" dirty="0">
                <a:solidFill>
                  <a:srgbClr val="231F20"/>
                </a:solidFill>
                <a:latin typeface="Arial"/>
                <a:cs typeface="Arial"/>
              </a:rPr>
              <a:t>et</a:t>
            </a:r>
            <a:r>
              <a:rPr sz="2400" spc="-50" dirty="0">
                <a:solidFill>
                  <a:srgbClr val="231F20"/>
                </a:solidFill>
                <a:latin typeface="Arial"/>
                <a:cs typeface="Arial"/>
              </a:rPr>
              <a:t> </a:t>
            </a:r>
            <a:r>
              <a:rPr sz="2400" dirty="0">
                <a:solidFill>
                  <a:srgbClr val="231F20"/>
                </a:solidFill>
                <a:latin typeface="Arial"/>
                <a:cs typeface="Arial"/>
              </a:rPr>
              <a:t>veratias</a:t>
            </a:r>
            <a:r>
              <a:rPr sz="2400" spc="-50" dirty="0">
                <a:solidFill>
                  <a:srgbClr val="231F20"/>
                </a:solidFill>
                <a:latin typeface="Arial"/>
                <a:cs typeface="Arial"/>
              </a:rPr>
              <a:t> </a:t>
            </a:r>
            <a:r>
              <a:rPr sz="2400" dirty="0">
                <a:solidFill>
                  <a:srgbClr val="231F20"/>
                </a:solidFill>
                <a:latin typeface="Arial"/>
                <a:cs typeface="Arial"/>
              </a:rPr>
              <a:t>a</a:t>
            </a:r>
            <a:r>
              <a:rPr sz="2400" spc="-60" dirty="0">
                <a:solidFill>
                  <a:srgbClr val="231F20"/>
                </a:solidFill>
                <a:latin typeface="Arial"/>
                <a:cs typeface="Arial"/>
              </a:rPr>
              <a:t> </a:t>
            </a:r>
            <a:r>
              <a:rPr sz="2400" dirty="0">
                <a:solidFill>
                  <a:srgbClr val="231F20"/>
                </a:solidFill>
                <a:latin typeface="Arial"/>
                <a:cs typeface="Arial"/>
              </a:rPr>
              <a:t>nonsedi</a:t>
            </a:r>
            <a:r>
              <a:rPr sz="2400" spc="-55" dirty="0">
                <a:solidFill>
                  <a:srgbClr val="231F20"/>
                </a:solidFill>
                <a:latin typeface="Arial"/>
                <a:cs typeface="Arial"/>
              </a:rPr>
              <a:t> </a:t>
            </a:r>
            <a:r>
              <a:rPr sz="2400" dirty="0">
                <a:solidFill>
                  <a:srgbClr val="231F20"/>
                </a:solidFill>
                <a:latin typeface="Arial"/>
                <a:cs typeface="Arial"/>
              </a:rPr>
              <a:t>psusdaes</a:t>
            </a:r>
            <a:r>
              <a:rPr sz="2400" spc="-50" dirty="0">
                <a:solidFill>
                  <a:srgbClr val="231F20"/>
                </a:solidFill>
                <a:latin typeface="Arial"/>
                <a:cs typeface="Arial"/>
              </a:rPr>
              <a:t> </a:t>
            </a:r>
            <a:r>
              <a:rPr sz="2400" dirty="0">
                <a:solidFill>
                  <a:srgbClr val="231F20"/>
                </a:solidFill>
                <a:latin typeface="Arial"/>
                <a:cs typeface="Arial"/>
              </a:rPr>
              <a:t>restiam</a:t>
            </a:r>
            <a:r>
              <a:rPr sz="2400" spc="-55" dirty="0">
                <a:solidFill>
                  <a:srgbClr val="231F20"/>
                </a:solidFill>
                <a:latin typeface="Arial"/>
                <a:cs typeface="Arial"/>
              </a:rPr>
              <a:t> </a:t>
            </a:r>
            <a:r>
              <a:rPr sz="2400" spc="-10" dirty="0">
                <a:solidFill>
                  <a:srgbClr val="231F20"/>
                </a:solidFill>
                <a:latin typeface="Arial"/>
                <a:cs typeface="Arial"/>
              </a:rPr>
              <a:t>eliquam </a:t>
            </a:r>
            <a:r>
              <a:rPr sz="2400" dirty="0">
                <a:solidFill>
                  <a:srgbClr val="231F20"/>
                </a:solidFill>
                <a:latin typeface="Arial"/>
                <a:cs typeface="Arial"/>
              </a:rPr>
              <a:t>volorpo</a:t>
            </a:r>
            <a:r>
              <a:rPr sz="2400" spc="-50" dirty="0">
                <a:solidFill>
                  <a:srgbClr val="231F20"/>
                </a:solidFill>
                <a:latin typeface="Arial"/>
                <a:cs typeface="Arial"/>
              </a:rPr>
              <a:t> </a:t>
            </a:r>
            <a:r>
              <a:rPr sz="2400" dirty="0">
                <a:solidFill>
                  <a:srgbClr val="231F20"/>
                </a:solidFill>
                <a:latin typeface="Arial"/>
                <a:cs typeface="Arial"/>
              </a:rPr>
              <a:t>restium</a:t>
            </a:r>
            <a:r>
              <a:rPr sz="2400" spc="-40" dirty="0">
                <a:solidFill>
                  <a:srgbClr val="231F20"/>
                </a:solidFill>
                <a:latin typeface="Arial"/>
                <a:cs typeface="Arial"/>
              </a:rPr>
              <a:t> </a:t>
            </a:r>
            <a:r>
              <a:rPr sz="2400" dirty="0">
                <a:solidFill>
                  <a:srgbClr val="231F20"/>
                </a:solidFill>
                <a:latin typeface="Arial"/>
                <a:cs typeface="Arial"/>
              </a:rPr>
              <a:t>eatatur</a:t>
            </a:r>
            <a:r>
              <a:rPr sz="2400" spc="-40" dirty="0">
                <a:solidFill>
                  <a:srgbClr val="231F20"/>
                </a:solidFill>
                <a:latin typeface="Arial"/>
                <a:cs typeface="Arial"/>
              </a:rPr>
              <a:t> </a:t>
            </a:r>
            <a:r>
              <a:rPr sz="2400" dirty="0">
                <a:solidFill>
                  <a:srgbClr val="231F20"/>
                </a:solidFill>
                <a:latin typeface="Arial"/>
                <a:cs typeface="Arial"/>
              </a:rPr>
              <a:t>ate</a:t>
            </a:r>
            <a:r>
              <a:rPr sz="2400" spc="-50" dirty="0">
                <a:solidFill>
                  <a:srgbClr val="231F20"/>
                </a:solidFill>
                <a:latin typeface="Arial"/>
                <a:cs typeface="Arial"/>
              </a:rPr>
              <a:t> </a:t>
            </a:r>
            <a:r>
              <a:rPr sz="2400" dirty="0">
                <a:solidFill>
                  <a:srgbClr val="231F20"/>
                </a:solidFill>
                <a:latin typeface="Arial"/>
                <a:cs typeface="Arial"/>
              </a:rPr>
              <a:t>provitiae.</a:t>
            </a:r>
            <a:r>
              <a:rPr sz="2400" spc="-40" dirty="0">
                <a:solidFill>
                  <a:srgbClr val="231F20"/>
                </a:solidFill>
                <a:latin typeface="Arial"/>
                <a:cs typeface="Arial"/>
              </a:rPr>
              <a:t> </a:t>
            </a:r>
            <a:r>
              <a:rPr sz="2400" dirty="0">
                <a:solidFill>
                  <a:srgbClr val="231F20"/>
                </a:solidFill>
                <a:latin typeface="Arial"/>
                <a:cs typeface="Arial"/>
              </a:rPr>
              <a:t>Borias</a:t>
            </a:r>
            <a:r>
              <a:rPr sz="2400" spc="-40" dirty="0">
                <a:solidFill>
                  <a:srgbClr val="231F20"/>
                </a:solidFill>
                <a:latin typeface="Arial"/>
                <a:cs typeface="Arial"/>
              </a:rPr>
              <a:t> </a:t>
            </a:r>
            <a:r>
              <a:rPr sz="2400" dirty="0">
                <a:solidFill>
                  <a:srgbClr val="231F20"/>
                </a:solidFill>
                <a:latin typeface="Arial"/>
                <a:cs typeface="Arial"/>
              </a:rPr>
              <a:t>pos</a:t>
            </a:r>
            <a:r>
              <a:rPr sz="2400" spc="-45" dirty="0">
                <a:solidFill>
                  <a:srgbClr val="231F20"/>
                </a:solidFill>
                <a:latin typeface="Arial"/>
                <a:cs typeface="Arial"/>
              </a:rPr>
              <a:t> </a:t>
            </a:r>
            <a:r>
              <a:rPr sz="2400" dirty="0">
                <a:solidFill>
                  <a:srgbClr val="231F20"/>
                </a:solidFill>
                <a:latin typeface="Arial"/>
                <a:cs typeface="Arial"/>
              </a:rPr>
              <a:t>ut</a:t>
            </a:r>
            <a:r>
              <a:rPr sz="2400" spc="-40" dirty="0">
                <a:solidFill>
                  <a:srgbClr val="231F20"/>
                </a:solidFill>
                <a:latin typeface="Arial"/>
                <a:cs typeface="Arial"/>
              </a:rPr>
              <a:t> </a:t>
            </a:r>
            <a:r>
              <a:rPr sz="2400" dirty="0">
                <a:solidFill>
                  <a:srgbClr val="231F20"/>
                </a:solidFill>
                <a:latin typeface="Arial"/>
                <a:cs typeface="Arial"/>
              </a:rPr>
              <a:t>aut</a:t>
            </a:r>
            <a:r>
              <a:rPr sz="2400" spc="-40" dirty="0">
                <a:solidFill>
                  <a:srgbClr val="231F20"/>
                </a:solidFill>
                <a:latin typeface="Arial"/>
                <a:cs typeface="Arial"/>
              </a:rPr>
              <a:t> </a:t>
            </a:r>
            <a:r>
              <a:rPr sz="2400" dirty="0">
                <a:solidFill>
                  <a:srgbClr val="231F20"/>
                </a:solidFill>
                <a:latin typeface="Arial"/>
                <a:cs typeface="Arial"/>
              </a:rPr>
              <a:t>labor</a:t>
            </a:r>
            <a:r>
              <a:rPr sz="2400" spc="-40" dirty="0">
                <a:solidFill>
                  <a:srgbClr val="231F20"/>
                </a:solidFill>
                <a:latin typeface="Arial"/>
                <a:cs typeface="Arial"/>
              </a:rPr>
              <a:t> </a:t>
            </a:r>
            <a:r>
              <a:rPr sz="2400" dirty="0">
                <a:solidFill>
                  <a:srgbClr val="231F20"/>
                </a:solidFill>
                <a:latin typeface="Arial"/>
                <a:cs typeface="Arial"/>
              </a:rPr>
              <a:t>re</a:t>
            </a:r>
            <a:r>
              <a:rPr sz="2400" spc="-50" dirty="0">
                <a:solidFill>
                  <a:srgbClr val="231F20"/>
                </a:solidFill>
                <a:latin typeface="Arial"/>
                <a:cs typeface="Arial"/>
              </a:rPr>
              <a:t> </a:t>
            </a:r>
            <a:r>
              <a:rPr sz="2400" spc="-10" dirty="0">
                <a:solidFill>
                  <a:srgbClr val="231F20"/>
                </a:solidFill>
                <a:latin typeface="Arial"/>
                <a:cs typeface="Arial"/>
              </a:rPr>
              <a:t>rerchitas </a:t>
            </a:r>
            <a:r>
              <a:rPr sz="2400" dirty="0">
                <a:solidFill>
                  <a:srgbClr val="231F20"/>
                </a:solidFill>
                <a:latin typeface="Arial"/>
                <a:cs typeface="Arial"/>
              </a:rPr>
              <a:t>ut</a:t>
            </a:r>
            <a:r>
              <a:rPr sz="2400" spc="-50" dirty="0">
                <a:solidFill>
                  <a:srgbClr val="231F20"/>
                </a:solidFill>
                <a:latin typeface="Arial"/>
                <a:cs typeface="Arial"/>
              </a:rPr>
              <a:t> </a:t>
            </a:r>
            <a:r>
              <a:rPr sz="2400" dirty="0">
                <a:solidFill>
                  <a:srgbClr val="231F20"/>
                </a:solidFill>
                <a:latin typeface="Arial"/>
                <a:cs typeface="Arial"/>
              </a:rPr>
              <a:t>pro</a:t>
            </a:r>
            <a:r>
              <a:rPr sz="2400" spc="-50" dirty="0">
                <a:solidFill>
                  <a:srgbClr val="231F20"/>
                </a:solidFill>
                <a:latin typeface="Arial"/>
                <a:cs typeface="Arial"/>
              </a:rPr>
              <a:t> </a:t>
            </a:r>
            <a:r>
              <a:rPr sz="2400" dirty="0">
                <a:solidFill>
                  <a:srgbClr val="231F20"/>
                </a:solidFill>
                <a:latin typeface="Arial"/>
                <a:cs typeface="Arial"/>
              </a:rPr>
              <a:t>ventum</a:t>
            </a:r>
            <a:r>
              <a:rPr sz="2400" spc="-45" dirty="0">
                <a:solidFill>
                  <a:srgbClr val="231F20"/>
                </a:solidFill>
                <a:latin typeface="Arial"/>
                <a:cs typeface="Arial"/>
              </a:rPr>
              <a:t> </a:t>
            </a:r>
            <a:r>
              <a:rPr sz="2400" dirty="0">
                <a:solidFill>
                  <a:srgbClr val="231F20"/>
                </a:solidFill>
                <a:latin typeface="Arial"/>
                <a:cs typeface="Arial"/>
              </a:rPr>
              <a:t>ea</a:t>
            </a:r>
            <a:r>
              <a:rPr sz="2400" spc="-50" dirty="0">
                <a:solidFill>
                  <a:srgbClr val="231F20"/>
                </a:solidFill>
                <a:latin typeface="Arial"/>
                <a:cs typeface="Arial"/>
              </a:rPr>
              <a:t> </a:t>
            </a:r>
            <a:r>
              <a:rPr sz="2400" dirty="0">
                <a:solidFill>
                  <a:srgbClr val="231F20"/>
                </a:solidFill>
                <a:latin typeface="Arial"/>
                <a:cs typeface="Arial"/>
              </a:rPr>
              <a:t>consectum</a:t>
            </a:r>
            <a:r>
              <a:rPr sz="2400" spc="-50" dirty="0">
                <a:solidFill>
                  <a:srgbClr val="231F20"/>
                </a:solidFill>
                <a:latin typeface="Arial"/>
                <a:cs typeface="Arial"/>
              </a:rPr>
              <a:t> </a:t>
            </a:r>
            <a:r>
              <a:rPr sz="2400" dirty="0">
                <a:solidFill>
                  <a:srgbClr val="231F20"/>
                </a:solidFill>
                <a:latin typeface="Arial"/>
                <a:cs typeface="Arial"/>
              </a:rPr>
              <a:t>quis</a:t>
            </a:r>
            <a:r>
              <a:rPr sz="2400" spc="-45" dirty="0">
                <a:solidFill>
                  <a:srgbClr val="231F20"/>
                </a:solidFill>
                <a:latin typeface="Arial"/>
                <a:cs typeface="Arial"/>
              </a:rPr>
              <a:t> </a:t>
            </a:r>
            <a:r>
              <a:rPr sz="2400" dirty="0">
                <a:solidFill>
                  <a:srgbClr val="231F20"/>
                </a:solidFill>
                <a:latin typeface="Arial"/>
                <a:cs typeface="Arial"/>
              </a:rPr>
              <a:t>exerferion.</a:t>
            </a:r>
            <a:r>
              <a:rPr sz="2400" spc="-45" dirty="0">
                <a:solidFill>
                  <a:srgbClr val="231F20"/>
                </a:solidFill>
                <a:latin typeface="Arial"/>
                <a:cs typeface="Arial"/>
              </a:rPr>
              <a:t> </a:t>
            </a:r>
            <a:r>
              <a:rPr sz="2400" dirty="0">
                <a:solidFill>
                  <a:srgbClr val="231F20"/>
                </a:solidFill>
                <a:latin typeface="Arial"/>
                <a:cs typeface="Arial"/>
              </a:rPr>
              <a:t>Uptatiat</a:t>
            </a:r>
            <a:r>
              <a:rPr sz="2400" spc="-50" dirty="0">
                <a:solidFill>
                  <a:srgbClr val="231F20"/>
                </a:solidFill>
                <a:latin typeface="Arial"/>
                <a:cs typeface="Arial"/>
              </a:rPr>
              <a:t> </a:t>
            </a:r>
            <a:r>
              <a:rPr sz="2400" dirty="0">
                <a:solidFill>
                  <a:srgbClr val="231F20"/>
                </a:solidFill>
                <a:latin typeface="Arial"/>
                <a:cs typeface="Arial"/>
              </a:rPr>
              <a:t>ratem.</a:t>
            </a:r>
            <a:r>
              <a:rPr sz="2400" spc="-45" dirty="0">
                <a:solidFill>
                  <a:srgbClr val="231F20"/>
                </a:solidFill>
                <a:latin typeface="Arial"/>
                <a:cs typeface="Arial"/>
              </a:rPr>
              <a:t> </a:t>
            </a:r>
            <a:r>
              <a:rPr sz="2400" spc="-10" dirty="0">
                <a:solidFill>
                  <a:srgbClr val="231F20"/>
                </a:solidFill>
                <a:latin typeface="Arial"/>
                <a:cs typeface="Arial"/>
              </a:rPr>
              <a:t>Inctat.</a:t>
            </a:r>
            <a:endParaRPr sz="2400" dirty="0">
              <a:latin typeface="Arial"/>
              <a:cs typeface="Arial"/>
            </a:endParaRPr>
          </a:p>
          <a:p>
            <a:pPr marL="326390" marR="319405" algn="ctr">
              <a:lnSpc>
                <a:spcPct val="124900"/>
              </a:lnSpc>
            </a:pPr>
            <a:r>
              <a:rPr sz="2400" dirty="0">
                <a:solidFill>
                  <a:srgbClr val="231F20"/>
                </a:solidFill>
                <a:latin typeface="Arial"/>
                <a:cs typeface="Arial"/>
              </a:rPr>
              <a:t>Dessum</a:t>
            </a:r>
            <a:r>
              <a:rPr sz="2400" spc="-65" dirty="0">
                <a:solidFill>
                  <a:srgbClr val="231F20"/>
                </a:solidFill>
                <a:latin typeface="Arial"/>
                <a:cs typeface="Arial"/>
              </a:rPr>
              <a:t> </a:t>
            </a:r>
            <a:r>
              <a:rPr sz="2400" dirty="0">
                <a:solidFill>
                  <a:srgbClr val="231F20"/>
                </a:solidFill>
                <a:latin typeface="Arial"/>
                <a:cs typeface="Arial"/>
              </a:rPr>
              <a:t>untorero</a:t>
            </a:r>
            <a:r>
              <a:rPr sz="2400" spc="-65" dirty="0">
                <a:solidFill>
                  <a:srgbClr val="231F20"/>
                </a:solidFill>
                <a:latin typeface="Arial"/>
                <a:cs typeface="Arial"/>
              </a:rPr>
              <a:t> </a:t>
            </a:r>
            <a:r>
              <a:rPr sz="2400" dirty="0">
                <a:solidFill>
                  <a:srgbClr val="231F20"/>
                </a:solidFill>
                <a:latin typeface="Arial"/>
                <a:cs typeface="Arial"/>
              </a:rPr>
              <a:t>core</a:t>
            </a:r>
            <a:r>
              <a:rPr sz="2400" spc="-65" dirty="0">
                <a:solidFill>
                  <a:srgbClr val="231F20"/>
                </a:solidFill>
                <a:latin typeface="Arial"/>
                <a:cs typeface="Arial"/>
              </a:rPr>
              <a:t> </a:t>
            </a:r>
            <a:r>
              <a:rPr sz="2400" dirty="0">
                <a:solidFill>
                  <a:srgbClr val="231F20"/>
                </a:solidFill>
                <a:latin typeface="Arial"/>
                <a:cs typeface="Arial"/>
              </a:rPr>
              <a:t>vellento</a:t>
            </a:r>
            <a:r>
              <a:rPr sz="2400" spc="-65" dirty="0">
                <a:solidFill>
                  <a:srgbClr val="231F20"/>
                </a:solidFill>
                <a:latin typeface="Arial"/>
                <a:cs typeface="Arial"/>
              </a:rPr>
              <a:t> </a:t>
            </a:r>
            <a:r>
              <a:rPr sz="2400" dirty="0">
                <a:solidFill>
                  <a:srgbClr val="231F20"/>
                </a:solidFill>
                <a:latin typeface="Arial"/>
                <a:cs typeface="Arial"/>
              </a:rPr>
              <a:t>et</a:t>
            </a:r>
            <a:r>
              <a:rPr sz="2400" spc="-65" dirty="0">
                <a:solidFill>
                  <a:srgbClr val="231F20"/>
                </a:solidFill>
                <a:latin typeface="Arial"/>
                <a:cs typeface="Arial"/>
              </a:rPr>
              <a:t> </a:t>
            </a:r>
            <a:r>
              <a:rPr sz="2400" dirty="0">
                <a:solidFill>
                  <a:srgbClr val="231F20"/>
                </a:solidFill>
                <a:latin typeface="Arial"/>
                <a:cs typeface="Arial"/>
              </a:rPr>
              <a:t>velentiur</a:t>
            </a:r>
            <a:r>
              <a:rPr sz="2400" spc="-60" dirty="0">
                <a:solidFill>
                  <a:srgbClr val="231F20"/>
                </a:solidFill>
                <a:latin typeface="Arial"/>
                <a:cs typeface="Arial"/>
              </a:rPr>
              <a:t> </a:t>
            </a:r>
            <a:r>
              <a:rPr sz="2400" dirty="0">
                <a:solidFill>
                  <a:srgbClr val="231F20"/>
                </a:solidFill>
                <a:latin typeface="Arial"/>
                <a:cs typeface="Arial"/>
              </a:rPr>
              <a:t>ario.</a:t>
            </a:r>
            <a:r>
              <a:rPr sz="2400" spc="-60" dirty="0">
                <a:solidFill>
                  <a:srgbClr val="231F20"/>
                </a:solidFill>
                <a:latin typeface="Arial"/>
                <a:cs typeface="Arial"/>
              </a:rPr>
              <a:t> </a:t>
            </a:r>
            <a:r>
              <a:rPr sz="2400" dirty="0">
                <a:solidFill>
                  <a:srgbClr val="231F20"/>
                </a:solidFill>
                <a:latin typeface="Arial"/>
                <a:cs typeface="Arial"/>
              </a:rPr>
              <a:t>Itatemp</a:t>
            </a:r>
            <a:r>
              <a:rPr sz="2400" spc="-65" dirty="0">
                <a:solidFill>
                  <a:srgbClr val="231F20"/>
                </a:solidFill>
                <a:latin typeface="Arial"/>
                <a:cs typeface="Arial"/>
              </a:rPr>
              <a:t> </a:t>
            </a:r>
            <a:r>
              <a:rPr sz="2400" spc="-10" dirty="0">
                <a:solidFill>
                  <a:srgbClr val="231F20"/>
                </a:solidFill>
                <a:latin typeface="Arial"/>
                <a:cs typeface="Arial"/>
              </a:rPr>
              <a:t>oribearum </a:t>
            </a:r>
            <a:r>
              <a:rPr sz="2400" dirty="0">
                <a:solidFill>
                  <a:srgbClr val="231F20"/>
                </a:solidFill>
                <a:latin typeface="Arial"/>
                <a:cs typeface="Arial"/>
              </a:rPr>
              <a:t>reresedit</a:t>
            </a:r>
            <a:r>
              <a:rPr sz="2400" spc="-65" dirty="0">
                <a:solidFill>
                  <a:srgbClr val="231F20"/>
                </a:solidFill>
                <a:latin typeface="Arial"/>
                <a:cs typeface="Arial"/>
              </a:rPr>
              <a:t> </a:t>
            </a:r>
            <a:r>
              <a:rPr sz="2400" dirty="0">
                <a:solidFill>
                  <a:srgbClr val="231F20"/>
                </a:solidFill>
                <a:latin typeface="Arial"/>
                <a:cs typeface="Arial"/>
              </a:rPr>
              <a:t>de</a:t>
            </a:r>
            <a:r>
              <a:rPr sz="2400" spc="-65" dirty="0">
                <a:solidFill>
                  <a:srgbClr val="231F20"/>
                </a:solidFill>
                <a:latin typeface="Arial"/>
                <a:cs typeface="Arial"/>
              </a:rPr>
              <a:t> </a:t>
            </a:r>
            <a:r>
              <a:rPr sz="2400" dirty="0">
                <a:solidFill>
                  <a:srgbClr val="231F20"/>
                </a:solidFill>
                <a:latin typeface="Arial"/>
                <a:cs typeface="Arial"/>
              </a:rPr>
              <a:t>volorerci</a:t>
            </a:r>
            <a:r>
              <a:rPr sz="2400" spc="-65" dirty="0">
                <a:solidFill>
                  <a:srgbClr val="231F20"/>
                </a:solidFill>
                <a:latin typeface="Arial"/>
                <a:cs typeface="Arial"/>
              </a:rPr>
              <a:t> </a:t>
            </a:r>
            <a:r>
              <a:rPr sz="2400" dirty="0">
                <a:solidFill>
                  <a:srgbClr val="231F20"/>
                </a:solidFill>
                <a:latin typeface="Arial"/>
                <a:cs typeface="Arial"/>
              </a:rPr>
              <a:t>dolorer</a:t>
            </a:r>
            <a:r>
              <a:rPr sz="2400" spc="-60" dirty="0">
                <a:solidFill>
                  <a:srgbClr val="231F20"/>
                </a:solidFill>
                <a:latin typeface="Arial"/>
                <a:cs typeface="Arial"/>
              </a:rPr>
              <a:t> </a:t>
            </a:r>
            <a:r>
              <a:rPr sz="2400" spc="-10" dirty="0">
                <a:solidFill>
                  <a:srgbClr val="231F20"/>
                </a:solidFill>
                <a:latin typeface="Arial"/>
                <a:cs typeface="Arial"/>
              </a:rPr>
              <a:t>natur?</a:t>
            </a:r>
            <a:endParaRPr sz="2400" dirty="0">
              <a:latin typeface="Arial"/>
              <a:cs typeface="Arial"/>
            </a:endParaRPr>
          </a:p>
        </p:txBody>
      </p:sp>
      <p:sp>
        <p:nvSpPr>
          <p:cNvPr id="6" name="object 6"/>
          <p:cNvSpPr txBox="1"/>
          <p:nvPr/>
        </p:nvSpPr>
        <p:spPr>
          <a:xfrm>
            <a:off x="527050" y="6198174"/>
            <a:ext cx="8655489" cy="3216265"/>
          </a:xfrm>
          <a:prstGeom prst="rect">
            <a:avLst/>
          </a:prstGeom>
        </p:spPr>
        <p:txBody>
          <a:bodyPr vert="horz" wrap="square" lIns="0" tIns="12700" rIns="0" bIns="0" rtlCol="0">
            <a:spAutoFit/>
          </a:bodyPr>
          <a:lstStyle/>
          <a:p>
            <a:pPr marL="12700" marR="5080" indent="-635" algn="ctr">
              <a:lnSpc>
                <a:spcPct val="124900"/>
              </a:lnSpc>
              <a:spcBef>
                <a:spcPts val="100"/>
              </a:spcBef>
            </a:pPr>
            <a:r>
              <a:rPr sz="2400" dirty="0">
                <a:solidFill>
                  <a:srgbClr val="231F20"/>
                </a:solidFill>
                <a:latin typeface="Arial"/>
                <a:cs typeface="Arial"/>
              </a:rPr>
              <a:t>Si</a:t>
            </a:r>
            <a:r>
              <a:rPr sz="2400" spc="-55" dirty="0">
                <a:solidFill>
                  <a:srgbClr val="231F20"/>
                </a:solidFill>
                <a:latin typeface="Arial"/>
                <a:cs typeface="Arial"/>
              </a:rPr>
              <a:t> </a:t>
            </a:r>
            <a:r>
              <a:rPr sz="2400" dirty="0">
                <a:solidFill>
                  <a:srgbClr val="231F20"/>
                </a:solidFill>
                <a:latin typeface="Arial"/>
                <a:cs typeface="Arial"/>
              </a:rPr>
              <a:t>ratis</a:t>
            </a:r>
            <a:r>
              <a:rPr sz="2400" spc="-45" dirty="0">
                <a:solidFill>
                  <a:srgbClr val="231F20"/>
                </a:solidFill>
                <a:latin typeface="Arial"/>
                <a:cs typeface="Arial"/>
              </a:rPr>
              <a:t> </a:t>
            </a:r>
            <a:r>
              <a:rPr sz="2400" dirty="0">
                <a:solidFill>
                  <a:srgbClr val="231F20"/>
                </a:solidFill>
                <a:latin typeface="Arial"/>
                <a:cs typeface="Arial"/>
              </a:rPr>
              <a:t>aliquodis</a:t>
            </a:r>
            <a:r>
              <a:rPr sz="2400" spc="-50" dirty="0">
                <a:solidFill>
                  <a:srgbClr val="231F20"/>
                </a:solidFill>
                <a:latin typeface="Arial"/>
                <a:cs typeface="Arial"/>
              </a:rPr>
              <a:t> </a:t>
            </a:r>
            <a:r>
              <a:rPr sz="2400" dirty="0">
                <a:solidFill>
                  <a:srgbClr val="231F20"/>
                </a:solidFill>
                <a:latin typeface="Arial"/>
                <a:cs typeface="Arial"/>
              </a:rPr>
              <a:t>quat</a:t>
            </a:r>
            <a:r>
              <a:rPr sz="2400" spc="-45" dirty="0">
                <a:solidFill>
                  <a:srgbClr val="231F20"/>
                </a:solidFill>
                <a:latin typeface="Arial"/>
                <a:cs typeface="Arial"/>
              </a:rPr>
              <a:t> </a:t>
            </a:r>
            <a:r>
              <a:rPr sz="2400" dirty="0">
                <a:solidFill>
                  <a:srgbClr val="231F20"/>
                </a:solidFill>
                <a:latin typeface="Arial"/>
                <a:cs typeface="Arial"/>
              </a:rPr>
              <a:t>dolupti</a:t>
            </a:r>
            <a:r>
              <a:rPr sz="2400" spc="-50" dirty="0">
                <a:solidFill>
                  <a:srgbClr val="231F20"/>
                </a:solidFill>
                <a:latin typeface="Arial"/>
                <a:cs typeface="Arial"/>
              </a:rPr>
              <a:t> </a:t>
            </a:r>
            <a:r>
              <a:rPr sz="2400" dirty="0">
                <a:solidFill>
                  <a:srgbClr val="231F20"/>
                </a:solidFill>
                <a:latin typeface="Arial"/>
                <a:cs typeface="Arial"/>
              </a:rPr>
              <a:t>audantem</a:t>
            </a:r>
            <a:r>
              <a:rPr sz="2400" spc="-50" dirty="0">
                <a:solidFill>
                  <a:srgbClr val="231F20"/>
                </a:solidFill>
                <a:latin typeface="Arial"/>
                <a:cs typeface="Arial"/>
              </a:rPr>
              <a:t> </a:t>
            </a:r>
            <a:r>
              <a:rPr sz="2400" dirty="0">
                <a:solidFill>
                  <a:srgbClr val="231F20"/>
                </a:solidFill>
                <a:latin typeface="Arial"/>
                <a:cs typeface="Arial"/>
              </a:rPr>
              <a:t>duci</a:t>
            </a:r>
            <a:r>
              <a:rPr sz="2400" spc="-50" dirty="0">
                <a:solidFill>
                  <a:srgbClr val="231F20"/>
                </a:solidFill>
                <a:latin typeface="Arial"/>
                <a:cs typeface="Arial"/>
              </a:rPr>
              <a:t> </a:t>
            </a:r>
            <a:r>
              <a:rPr sz="2400" dirty="0">
                <a:solidFill>
                  <a:srgbClr val="231F20"/>
                </a:solidFill>
                <a:latin typeface="Arial"/>
                <a:cs typeface="Arial"/>
              </a:rPr>
              <a:t>aribus</a:t>
            </a:r>
            <a:r>
              <a:rPr sz="2400" spc="-45" dirty="0">
                <a:solidFill>
                  <a:srgbClr val="231F20"/>
                </a:solidFill>
                <a:latin typeface="Arial"/>
                <a:cs typeface="Arial"/>
              </a:rPr>
              <a:t> </a:t>
            </a:r>
            <a:r>
              <a:rPr sz="2400" dirty="0">
                <a:solidFill>
                  <a:srgbClr val="231F20"/>
                </a:solidFill>
                <a:latin typeface="Arial"/>
                <a:cs typeface="Arial"/>
              </a:rPr>
              <a:t>sunt</a:t>
            </a:r>
            <a:r>
              <a:rPr sz="2400" spc="-50" dirty="0">
                <a:solidFill>
                  <a:srgbClr val="231F20"/>
                </a:solidFill>
                <a:latin typeface="Arial"/>
                <a:cs typeface="Arial"/>
              </a:rPr>
              <a:t> </a:t>
            </a:r>
            <a:r>
              <a:rPr sz="2400" spc="-20" dirty="0">
                <a:solidFill>
                  <a:srgbClr val="231F20"/>
                </a:solidFill>
                <a:latin typeface="Arial"/>
                <a:cs typeface="Arial"/>
              </a:rPr>
              <a:t>esto</a:t>
            </a:r>
            <a:r>
              <a:rPr sz="2400" spc="500" dirty="0">
                <a:solidFill>
                  <a:srgbClr val="231F20"/>
                </a:solidFill>
                <a:latin typeface="Arial"/>
                <a:cs typeface="Arial"/>
              </a:rPr>
              <a:t> </a:t>
            </a:r>
            <a:r>
              <a:rPr sz="2400" dirty="0">
                <a:solidFill>
                  <a:srgbClr val="231F20"/>
                </a:solidFill>
                <a:latin typeface="Arial"/>
                <a:cs typeface="Arial"/>
              </a:rPr>
              <a:t>consequi</a:t>
            </a:r>
            <a:r>
              <a:rPr sz="2400" spc="-60" dirty="0">
                <a:solidFill>
                  <a:srgbClr val="231F20"/>
                </a:solidFill>
                <a:latin typeface="Arial"/>
                <a:cs typeface="Arial"/>
              </a:rPr>
              <a:t> </a:t>
            </a:r>
            <a:r>
              <a:rPr sz="2400" dirty="0">
                <a:solidFill>
                  <a:srgbClr val="231F20"/>
                </a:solidFill>
                <a:latin typeface="Arial"/>
                <a:cs typeface="Arial"/>
              </a:rPr>
              <a:t>corum</a:t>
            </a:r>
            <a:r>
              <a:rPr sz="2400" spc="-60" dirty="0">
                <a:solidFill>
                  <a:srgbClr val="231F20"/>
                </a:solidFill>
                <a:latin typeface="Arial"/>
                <a:cs typeface="Arial"/>
              </a:rPr>
              <a:t> </a:t>
            </a:r>
            <a:r>
              <a:rPr sz="2400" dirty="0">
                <a:solidFill>
                  <a:srgbClr val="231F20"/>
                </a:solidFill>
                <a:latin typeface="Arial"/>
                <a:cs typeface="Arial"/>
              </a:rPr>
              <a:t>hilless</a:t>
            </a:r>
            <a:r>
              <a:rPr sz="2400" spc="-55" dirty="0">
                <a:solidFill>
                  <a:srgbClr val="231F20"/>
                </a:solidFill>
                <a:latin typeface="Arial"/>
                <a:cs typeface="Arial"/>
              </a:rPr>
              <a:t> </a:t>
            </a:r>
            <a:r>
              <a:rPr sz="2400" dirty="0">
                <a:solidFill>
                  <a:srgbClr val="231F20"/>
                </a:solidFill>
                <a:latin typeface="Arial"/>
                <a:cs typeface="Arial"/>
              </a:rPr>
              <a:t>inctassintis</a:t>
            </a:r>
            <a:r>
              <a:rPr sz="2400" spc="-55" dirty="0">
                <a:solidFill>
                  <a:srgbClr val="231F20"/>
                </a:solidFill>
                <a:latin typeface="Arial"/>
                <a:cs typeface="Arial"/>
              </a:rPr>
              <a:t> </a:t>
            </a:r>
            <a:r>
              <a:rPr sz="2400" dirty="0">
                <a:solidFill>
                  <a:srgbClr val="231F20"/>
                </a:solidFill>
                <a:latin typeface="Arial"/>
                <a:cs typeface="Arial"/>
              </a:rPr>
              <a:t>et</a:t>
            </a:r>
            <a:r>
              <a:rPr sz="2400" spc="-55" dirty="0">
                <a:solidFill>
                  <a:srgbClr val="231F20"/>
                </a:solidFill>
                <a:latin typeface="Arial"/>
                <a:cs typeface="Arial"/>
              </a:rPr>
              <a:t> </a:t>
            </a:r>
            <a:r>
              <a:rPr sz="2400" dirty="0">
                <a:solidFill>
                  <a:srgbClr val="231F20"/>
                </a:solidFill>
                <a:latin typeface="Arial"/>
                <a:cs typeface="Arial"/>
              </a:rPr>
              <a:t>veratias</a:t>
            </a:r>
            <a:r>
              <a:rPr sz="2400" spc="-55" dirty="0">
                <a:solidFill>
                  <a:srgbClr val="231F20"/>
                </a:solidFill>
                <a:latin typeface="Arial"/>
                <a:cs typeface="Arial"/>
              </a:rPr>
              <a:t> </a:t>
            </a:r>
            <a:r>
              <a:rPr sz="2400" dirty="0">
                <a:solidFill>
                  <a:srgbClr val="231F20"/>
                </a:solidFill>
                <a:latin typeface="Arial"/>
                <a:cs typeface="Arial"/>
              </a:rPr>
              <a:t>a</a:t>
            </a:r>
            <a:r>
              <a:rPr sz="2400" spc="-60" dirty="0">
                <a:solidFill>
                  <a:srgbClr val="231F20"/>
                </a:solidFill>
                <a:latin typeface="Arial"/>
                <a:cs typeface="Arial"/>
              </a:rPr>
              <a:t> </a:t>
            </a:r>
            <a:r>
              <a:rPr sz="2400" dirty="0">
                <a:solidFill>
                  <a:srgbClr val="231F20"/>
                </a:solidFill>
                <a:latin typeface="Arial"/>
                <a:cs typeface="Arial"/>
              </a:rPr>
              <a:t>nonsedi</a:t>
            </a:r>
            <a:r>
              <a:rPr sz="2400" spc="-60" dirty="0">
                <a:solidFill>
                  <a:srgbClr val="231F20"/>
                </a:solidFill>
                <a:latin typeface="Arial"/>
                <a:cs typeface="Arial"/>
              </a:rPr>
              <a:t> </a:t>
            </a:r>
            <a:r>
              <a:rPr sz="2400" spc="-10" dirty="0">
                <a:solidFill>
                  <a:srgbClr val="231F20"/>
                </a:solidFill>
                <a:latin typeface="Arial"/>
                <a:cs typeface="Arial"/>
              </a:rPr>
              <a:t>psusdaes </a:t>
            </a:r>
            <a:r>
              <a:rPr sz="2400" dirty="0">
                <a:solidFill>
                  <a:srgbClr val="231F20"/>
                </a:solidFill>
                <a:latin typeface="Arial"/>
                <a:cs typeface="Arial"/>
              </a:rPr>
              <a:t>restiam</a:t>
            </a:r>
            <a:r>
              <a:rPr sz="2400" spc="-55" dirty="0">
                <a:solidFill>
                  <a:srgbClr val="231F20"/>
                </a:solidFill>
                <a:latin typeface="Arial"/>
                <a:cs typeface="Arial"/>
              </a:rPr>
              <a:t> </a:t>
            </a:r>
            <a:r>
              <a:rPr sz="2400" dirty="0">
                <a:solidFill>
                  <a:srgbClr val="231F20"/>
                </a:solidFill>
                <a:latin typeface="Arial"/>
                <a:cs typeface="Arial"/>
              </a:rPr>
              <a:t>eliquam</a:t>
            </a:r>
            <a:r>
              <a:rPr sz="2400" spc="-55" dirty="0">
                <a:solidFill>
                  <a:srgbClr val="231F20"/>
                </a:solidFill>
                <a:latin typeface="Arial"/>
                <a:cs typeface="Arial"/>
              </a:rPr>
              <a:t> </a:t>
            </a:r>
            <a:r>
              <a:rPr sz="2400" dirty="0">
                <a:solidFill>
                  <a:srgbClr val="231F20"/>
                </a:solidFill>
                <a:latin typeface="Arial"/>
                <a:cs typeface="Arial"/>
              </a:rPr>
              <a:t>volorpo</a:t>
            </a:r>
            <a:r>
              <a:rPr sz="2400" spc="-55" dirty="0">
                <a:solidFill>
                  <a:srgbClr val="231F20"/>
                </a:solidFill>
                <a:latin typeface="Arial"/>
                <a:cs typeface="Arial"/>
              </a:rPr>
              <a:t> </a:t>
            </a:r>
            <a:r>
              <a:rPr sz="2400" dirty="0">
                <a:solidFill>
                  <a:srgbClr val="231F20"/>
                </a:solidFill>
                <a:latin typeface="Arial"/>
                <a:cs typeface="Arial"/>
              </a:rPr>
              <a:t>restium</a:t>
            </a:r>
            <a:r>
              <a:rPr sz="2400" spc="-55" dirty="0">
                <a:solidFill>
                  <a:srgbClr val="231F20"/>
                </a:solidFill>
                <a:latin typeface="Arial"/>
                <a:cs typeface="Arial"/>
              </a:rPr>
              <a:t> </a:t>
            </a:r>
            <a:r>
              <a:rPr sz="2400" dirty="0">
                <a:solidFill>
                  <a:srgbClr val="231F20"/>
                </a:solidFill>
                <a:latin typeface="Arial"/>
                <a:cs typeface="Arial"/>
              </a:rPr>
              <a:t>eatatur</a:t>
            </a:r>
            <a:r>
              <a:rPr sz="2400" spc="-50" dirty="0">
                <a:solidFill>
                  <a:srgbClr val="231F20"/>
                </a:solidFill>
                <a:latin typeface="Arial"/>
                <a:cs typeface="Arial"/>
              </a:rPr>
              <a:t> </a:t>
            </a:r>
            <a:r>
              <a:rPr sz="2400" dirty="0">
                <a:solidFill>
                  <a:srgbClr val="231F20"/>
                </a:solidFill>
                <a:latin typeface="Arial"/>
                <a:cs typeface="Arial"/>
              </a:rPr>
              <a:t>ate</a:t>
            </a:r>
            <a:r>
              <a:rPr sz="2400" spc="-60" dirty="0">
                <a:solidFill>
                  <a:srgbClr val="231F20"/>
                </a:solidFill>
                <a:latin typeface="Arial"/>
                <a:cs typeface="Arial"/>
              </a:rPr>
              <a:t> </a:t>
            </a:r>
            <a:r>
              <a:rPr sz="2400" dirty="0">
                <a:solidFill>
                  <a:srgbClr val="231F20"/>
                </a:solidFill>
                <a:latin typeface="Arial"/>
                <a:cs typeface="Arial"/>
              </a:rPr>
              <a:t>provitiae.</a:t>
            </a:r>
            <a:r>
              <a:rPr sz="2400" spc="-50" dirty="0">
                <a:solidFill>
                  <a:srgbClr val="231F20"/>
                </a:solidFill>
                <a:latin typeface="Arial"/>
                <a:cs typeface="Arial"/>
              </a:rPr>
              <a:t> </a:t>
            </a:r>
            <a:r>
              <a:rPr sz="2400" dirty="0">
                <a:solidFill>
                  <a:srgbClr val="231F20"/>
                </a:solidFill>
                <a:latin typeface="Arial"/>
                <a:cs typeface="Arial"/>
              </a:rPr>
              <a:t>Borias</a:t>
            </a:r>
            <a:r>
              <a:rPr sz="2400" spc="-55" dirty="0">
                <a:solidFill>
                  <a:srgbClr val="231F20"/>
                </a:solidFill>
                <a:latin typeface="Arial"/>
                <a:cs typeface="Arial"/>
              </a:rPr>
              <a:t> </a:t>
            </a:r>
            <a:r>
              <a:rPr sz="2400" dirty="0">
                <a:solidFill>
                  <a:srgbClr val="231F20"/>
                </a:solidFill>
                <a:latin typeface="Arial"/>
                <a:cs typeface="Arial"/>
              </a:rPr>
              <a:t>pos</a:t>
            </a:r>
            <a:r>
              <a:rPr sz="2400" spc="-50" dirty="0">
                <a:solidFill>
                  <a:srgbClr val="231F20"/>
                </a:solidFill>
                <a:latin typeface="Arial"/>
                <a:cs typeface="Arial"/>
              </a:rPr>
              <a:t> </a:t>
            </a:r>
            <a:r>
              <a:rPr sz="2400" spc="-25" dirty="0">
                <a:solidFill>
                  <a:srgbClr val="231F20"/>
                </a:solidFill>
                <a:latin typeface="Arial"/>
                <a:cs typeface="Arial"/>
              </a:rPr>
              <a:t>ut </a:t>
            </a:r>
            <a:r>
              <a:rPr sz="2400" dirty="0">
                <a:solidFill>
                  <a:srgbClr val="231F20"/>
                </a:solidFill>
                <a:latin typeface="Arial"/>
                <a:cs typeface="Arial"/>
              </a:rPr>
              <a:t>aut</a:t>
            </a:r>
            <a:r>
              <a:rPr sz="2400" spc="-40" dirty="0">
                <a:solidFill>
                  <a:srgbClr val="231F20"/>
                </a:solidFill>
                <a:latin typeface="Arial"/>
                <a:cs typeface="Arial"/>
              </a:rPr>
              <a:t> </a:t>
            </a:r>
            <a:r>
              <a:rPr sz="2400" dirty="0">
                <a:solidFill>
                  <a:srgbClr val="231F20"/>
                </a:solidFill>
                <a:latin typeface="Arial"/>
                <a:cs typeface="Arial"/>
              </a:rPr>
              <a:t>labor</a:t>
            </a:r>
            <a:r>
              <a:rPr sz="2400" spc="-40" dirty="0">
                <a:solidFill>
                  <a:srgbClr val="231F20"/>
                </a:solidFill>
                <a:latin typeface="Arial"/>
                <a:cs typeface="Arial"/>
              </a:rPr>
              <a:t> </a:t>
            </a:r>
            <a:r>
              <a:rPr sz="2400" dirty="0">
                <a:solidFill>
                  <a:srgbClr val="231F20"/>
                </a:solidFill>
                <a:latin typeface="Arial"/>
                <a:cs typeface="Arial"/>
              </a:rPr>
              <a:t>re</a:t>
            </a:r>
            <a:r>
              <a:rPr sz="2400" spc="-40" dirty="0">
                <a:solidFill>
                  <a:srgbClr val="231F20"/>
                </a:solidFill>
                <a:latin typeface="Arial"/>
                <a:cs typeface="Arial"/>
              </a:rPr>
              <a:t> </a:t>
            </a:r>
            <a:r>
              <a:rPr sz="2400" dirty="0">
                <a:solidFill>
                  <a:srgbClr val="231F20"/>
                </a:solidFill>
                <a:latin typeface="Arial"/>
                <a:cs typeface="Arial"/>
              </a:rPr>
              <a:t>rerchitas</a:t>
            </a:r>
            <a:r>
              <a:rPr sz="2400" spc="-40" dirty="0">
                <a:solidFill>
                  <a:srgbClr val="231F20"/>
                </a:solidFill>
                <a:latin typeface="Arial"/>
                <a:cs typeface="Arial"/>
              </a:rPr>
              <a:t> </a:t>
            </a:r>
            <a:r>
              <a:rPr sz="2400" dirty="0">
                <a:solidFill>
                  <a:srgbClr val="231F20"/>
                </a:solidFill>
                <a:latin typeface="Arial"/>
                <a:cs typeface="Arial"/>
              </a:rPr>
              <a:t>ut</a:t>
            </a:r>
            <a:r>
              <a:rPr sz="2400" spc="-35" dirty="0">
                <a:solidFill>
                  <a:srgbClr val="231F20"/>
                </a:solidFill>
                <a:latin typeface="Arial"/>
                <a:cs typeface="Arial"/>
              </a:rPr>
              <a:t> </a:t>
            </a:r>
            <a:r>
              <a:rPr sz="2400" dirty="0">
                <a:solidFill>
                  <a:srgbClr val="231F20"/>
                </a:solidFill>
                <a:latin typeface="Arial"/>
                <a:cs typeface="Arial"/>
              </a:rPr>
              <a:t>pro</a:t>
            </a:r>
            <a:r>
              <a:rPr sz="2400" spc="-45" dirty="0">
                <a:solidFill>
                  <a:srgbClr val="231F20"/>
                </a:solidFill>
                <a:latin typeface="Arial"/>
                <a:cs typeface="Arial"/>
              </a:rPr>
              <a:t> </a:t>
            </a:r>
            <a:r>
              <a:rPr sz="2400" dirty="0">
                <a:solidFill>
                  <a:srgbClr val="231F20"/>
                </a:solidFill>
                <a:latin typeface="Arial"/>
                <a:cs typeface="Arial"/>
              </a:rPr>
              <a:t>ventum</a:t>
            </a:r>
            <a:r>
              <a:rPr sz="2400" spc="-35" dirty="0">
                <a:solidFill>
                  <a:srgbClr val="231F20"/>
                </a:solidFill>
                <a:latin typeface="Arial"/>
                <a:cs typeface="Arial"/>
              </a:rPr>
              <a:t> </a:t>
            </a:r>
            <a:r>
              <a:rPr sz="2400" dirty="0">
                <a:solidFill>
                  <a:srgbClr val="231F20"/>
                </a:solidFill>
                <a:latin typeface="Arial"/>
                <a:cs typeface="Arial"/>
              </a:rPr>
              <a:t>ea</a:t>
            </a:r>
            <a:r>
              <a:rPr sz="2400" spc="-45" dirty="0">
                <a:solidFill>
                  <a:srgbClr val="231F20"/>
                </a:solidFill>
                <a:latin typeface="Arial"/>
                <a:cs typeface="Arial"/>
              </a:rPr>
              <a:t> </a:t>
            </a:r>
            <a:r>
              <a:rPr sz="2400" dirty="0">
                <a:solidFill>
                  <a:srgbClr val="231F20"/>
                </a:solidFill>
                <a:latin typeface="Arial"/>
                <a:cs typeface="Arial"/>
              </a:rPr>
              <a:t>consectum</a:t>
            </a:r>
            <a:r>
              <a:rPr sz="2400" spc="-35" dirty="0">
                <a:solidFill>
                  <a:srgbClr val="231F20"/>
                </a:solidFill>
                <a:latin typeface="Arial"/>
                <a:cs typeface="Arial"/>
              </a:rPr>
              <a:t> </a:t>
            </a:r>
            <a:r>
              <a:rPr sz="2400" dirty="0">
                <a:solidFill>
                  <a:srgbClr val="231F20"/>
                </a:solidFill>
                <a:latin typeface="Arial"/>
                <a:cs typeface="Arial"/>
              </a:rPr>
              <a:t>quis</a:t>
            </a:r>
            <a:r>
              <a:rPr sz="2400" spc="-40" dirty="0">
                <a:solidFill>
                  <a:srgbClr val="231F20"/>
                </a:solidFill>
                <a:latin typeface="Arial"/>
                <a:cs typeface="Arial"/>
              </a:rPr>
              <a:t> </a:t>
            </a:r>
            <a:r>
              <a:rPr sz="2400" spc="-10" dirty="0">
                <a:solidFill>
                  <a:srgbClr val="231F20"/>
                </a:solidFill>
                <a:latin typeface="Arial"/>
                <a:cs typeface="Arial"/>
              </a:rPr>
              <a:t>exerferion. </a:t>
            </a:r>
            <a:r>
              <a:rPr sz="2400" dirty="0">
                <a:solidFill>
                  <a:srgbClr val="231F20"/>
                </a:solidFill>
                <a:latin typeface="Arial"/>
                <a:cs typeface="Arial"/>
              </a:rPr>
              <a:t>Uptatiat</a:t>
            </a:r>
            <a:r>
              <a:rPr sz="2400" spc="-60" dirty="0">
                <a:solidFill>
                  <a:srgbClr val="231F20"/>
                </a:solidFill>
                <a:latin typeface="Arial"/>
                <a:cs typeface="Arial"/>
              </a:rPr>
              <a:t> </a:t>
            </a:r>
            <a:r>
              <a:rPr sz="2400" dirty="0">
                <a:solidFill>
                  <a:srgbClr val="231F20"/>
                </a:solidFill>
                <a:latin typeface="Arial"/>
                <a:cs typeface="Arial"/>
              </a:rPr>
              <a:t>ratem.</a:t>
            </a:r>
            <a:r>
              <a:rPr sz="2400" spc="-60" dirty="0">
                <a:solidFill>
                  <a:srgbClr val="231F20"/>
                </a:solidFill>
                <a:latin typeface="Arial"/>
                <a:cs typeface="Arial"/>
              </a:rPr>
              <a:t> </a:t>
            </a:r>
            <a:r>
              <a:rPr sz="2400" dirty="0">
                <a:solidFill>
                  <a:srgbClr val="231F20"/>
                </a:solidFill>
                <a:latin typeface="Arial"/>
                <a:cs typeface="Arial"/>
              </a:rPr>
              <a:t>Inctat.</a:t>
            </a:r>
            <a:r>
              <a:rPr sz="2400" spc="-55" dirty="0">
                <a:solidFill>
                  <a:srgbClr val="231F20"/>
                </a:solidFill>
                <a:latin typeface="Arial"/>
                <a:cs typeface="Arial"/>
              </a:rPr>
              <a:t> </a:t>
            </a:r>
            <a:r>
              <a:rPr sz="2400" dirty="0">
                <a:solidFill>
                  <a:srgbClr val="231F20"/>
                </a:solidFill>
                <a:latin typeface="Arial"/>
                <a:cs typeface="Arial"/>
              </a:rPr>
              <a:t>Dessum</a:t>
            </a:r>
            <a:r>
              <a:rPr sz="2400" spc="-60" dirty="0">
                <a:solidFill>
                  <a:srgbClr val="231F20"/>
                </a:solidFill>
                <a:latin typeface="Arial"/>
                <a:cs typeface="Arial"/>
              </a:rPr>
              <a:t> </a:t>
            </a:r>
            <a:r>
              <a:rPr sz="2400" dirty="0">
                <a:solidFill>
                  <a:srgbClr val="231F20"/>
                </a:solidFill>
                <a:latin typeface="Arial"/>
                <a:cs typeface="Arial"/>
              </a:rPr>
              <a:t>untorero</a:t>
            </a:r>
            <a:r>
              <a:rPr sz="2400" spc="-60" dirty="0">
                <a:solidFill>
                  <a:srgbClr val="231F20"/>
                </a:solidFill>
                <a:latin typeface="Arial"/>
                <a:cs typeface="Arial"/>
              </a:rPr>
              <a:t> </a:t>
            </a:r>
            <a:r>
              <a:rPr sz="2400" dirty="0">
                <a:solidFill>
                  <a:srgbClr val="231F20"/>
                </a:solidFill>
                <a:latin typeface="Arial"/>
                <a:cs typeface="Arial"/>
              </a:rPr>
              <a:t>core</a:t>
            </a:r>
            <a:r>
              <a:rPr sz="2400" spc="-65" dirty="0">
                <a:solidFill>
                  <a:srgbClr val="231F20"/>
                </a:solidFill>
                <a:latin typeface="Arial"/>
                <a:cs typeface="Arial"/>
              </a:rPr>
              <a:t> </a:t>
            </a:r>
            <a:r>
              <a:rPr sz="2400" dirty="0">
                <a:solidFill>
                  <a:srgbClr val="231F20"/>
                </a:solidFill>
                <a:latin typeface="Arial"/>
                <a:cs typeface="Arial"/>
              </a:rPr>
              <a:t>vellento</a:t>
            </a:r>
            <a:r>
              <a:rPr sz="2400" spc="-60" dirty="0">
                <a:solidFill>
                  <a:srgbClr val="231F20"/>
                </a:solidFill>
                <a:latin typeface="Arial"/>
                <a:cs typeface="Arial"/>
              </a:rPr>
              <a:t> </a:t>
            </a:r>
            <a:r>
              <a:rPr sz="2400" dirty="0">
                <a:solidFill>
                  <a:srgbClr val="231F20"/>
                </a:solidFill>
                <a:latin typeface="Arial"/>
                <a:cs typeface="Arial"/>
              </a:rPr>
              <a:t>et</a:t>
            </a:r>
            <a:r>
              <a:rPr sz="2400" spc="-60" dirty="0">
                <a:solidFill>
                  <a:srgbClr val="231F20"/>
                </a:solidFill>
                <a:latin typeface="Arial"/>
                <a:cs typeface="Arial"/>
              </a:rPr>
              <a:t> </a:t>
            </a:r>
            <a:r>
              <a:rPr sz="2400" dirty="0">
                <a:solidFill>
                  <a:srgbClr val="231F20"/>
                </a:solidFill>
                <a:latin typeface="Arial"/>
                <a:cs typeface="Arial"/>
              </a:rPr>
              <a:t>velentiur</a:t>
            </a:r>
            <a:r>
              <a:rPr sz="2400" spc="-60" dirty="0">
                <a:solidFill>
                  <a:srgbClr val="231F20"/>
                </a:solidFill>
                <a:latin typeface="Arial"/>
                <a:cs typeface="Arial"/>
              </a:rPr>
              <a:t> </a:t>
            </a:r>
            <a:r>
              <a:rPr sz="2400" spc="-10" dirty="0">
                <a:solidFill>
                  <a:srgbClr val="231F20"/>
                </a:solidFill>
                <a:latin typeface="Arial"/>
                <a:cs typeface="Arial"/>
              </a:rPr>
              <a:t>ario.</a:t>
            </a:r>
            <a:endParaRPr sz="2400" dirty="0">
              <a:latin typeface="Arial"/>
              <a:cs typeface="Arial"/>
            </a:endParaRPr>
          </a:p>
          <a:p>
            <a:pPr algn="ctr">
              <a:lnSpc>
                <a:spcPct val="100000"/>
              </a:lnSpc>
              <a:spcBef>
                <a:spcPts val="495"/>
              </a:spcBef>
            </a:pPr>
            <a:r>
              <a:rPr sz="2400" dirty="0">
                <a:solidFill>
                  <a:srgbClr val="231F20"/>
                </a:solidFill>
                <a:latin typeface="Arial"/>
                <a:cs typeface="Arial"/>
              </a:rPr>
              <a:t>Itatemp</a:t>
            </a:r>
            <a:r>
              <a:rPr sz="2400" spc="-75" dirty="0">
                <a:solidFill>
                  <a:srgbClr val="231F20"/>
                </a:solidFill>
                <a:latin typeface="Arial"/>
                <a:cs typeface="Arial"/>
              </a:rPr>
              <a:t> </a:t>
            </a:r>
            <a:r>
              <a:rPr sz="2400" dirty="0">
                <a:solidFill>
                  <a:srgbClr val="231F20"/>
                </a:solidFill>
                <a:latin typeface="Arial"/>
                <a:cs typeface="Arial"/>
              </a:rPr>
              <a:t>oribearum</a:t>
            </a:r>
            <a:r>
              <a:rPr sz="2400" spc="-65" dirty="0">
                <a:solidFill>
                  <a:srgbClr val="231F20"/>
                </a:solidFill>
                <a:latin typeface="Arial"/>
                <a:cs typeface="Arial"/>
              </a:rPr>
              <a:t> </a:t>
            </a:r>
            <a:r>
              <a:rPr sz="2400" dirty="0">
                <a:solidFill>
                  <a:srgbClr val="231F20"/>
                </a:solidFill>
                <a:latin typeface="Arial"/>
                <a:cs typeface="Arial"/>
              </a:rPr>
              <a:t>reresedit</a:t>
            </a:r>
            <a:r>
              <a:rPr sz="2400" spc="-70" dirty="0">
                <a:solidFill>
                  <a:srgbClr val="231F20"/>
                </a:solidFill>
                <a:latin typeface="Arial"/>
                <a:cs typeface="Arial"/>
              </a:rPr>
              <a:t> </a:t>
            </a:r>
            <a:r>
              <a:rPr sz="2400" dirty="0">
                <a:solidFill>
                  <a:srgbClr val="231F20"/>
                </a:solidFill>
                <a:latin typeface="Arial"/>
                <a:cs typeface="Arial"/>
              </a:rPr>
              <a:t>de</a:t>
            </a:r>
            <a:r>
              <a:rPr sz="2400" spc="-70" dirty="0">
                <a:solidFill>
                  <a:srgbClr val="231F20"/>
                </a:solidFill>
                <a:latin typeface="Arial"/>
                <a:cs typeface="Arial"/>
              </a:rPr>
              <a:t> </a:t>
            </a:r>
            <a:r>
              <a:rPr sz="2400" dirty="0">
                <a:solidFill>
                  <a:srgbClr val="231F20"/>
                </a:solidFill>
                <a:latin typeface="Arial"/>
                <a:cs typeface="Arial"/>
              </a:rPr>
              <a:t>volorerci</a:t>
            </a:r>
            <a:r>
              <a:rPr sz="2400" spc="-70" dirty="0">
                <a:solidFill>
                  <a:srgbClr val="231F20"/>
                </a:solidFill>
                <a:latin typeface="Arial"/>
                <a:cs typeface="Arial"/>
              </a:rPr>
              <a:t> </a:t>
            </a:r>
            <a:r>
              <a:rPr sz="2400" dirty="0">
                <a:solidFill>
                  <a:srgbClr val="231F20"/>
                </a:solidFill>
                <a:latin typeface="Arial"/>
                <a:cs typeface="Arial"/>
              </a:rPr>
              <a:t>dolorer</a:t>
            </a:r>
            <a:r>
              <a:rPr sz="2400" spc="-70" dirty="0">
                <a:solidFill>
                  <a:srgbClr val="231F20"/>
                </a:solidFill>
                <a:latin typeface="Arial"/>
                <a:cs typeface="Arial"/>
              </a:rPr>
              <a:t> </a:t>
            </a:r>
            <a:r>
              <a:rPr sz="2400" spc="-10" dirty="0">
                <a:solidFill>
                  <a:srgbClr val="231F20"/>
                </a:solidFill>
                <a:latin typeface="Arial"/>
                <a:cs typeface="Arial"/>
              </a:rPr>
              <a:t>natur?</a:t>
            </a:r>
            <a:endParaRPr sz="2400" dirty="0">
              <a:latin typeface="Arial"/>
              <a:cs typeface="Arial"/>
            </a:endParaRPr>
          </a:p>
        </p:txBody>
      </p:sp>
      <p:sp>
        <p:nvSpPr>
          <p:cNvPr id="11" name="object 2">
            <a:extLst>
              <a:ext uri="{FF2B5EF4-FFF2-40B4-BE49-F238E27FC236}">
                <a16:creationId xmlns:a16="http://schemas.microsoft.com/office/drawing/2014/main" id="{CE1C8D8D-D85C-CF0A-4F37-BE6FF2970E44}"/>
              </a:ext>
            </a:extLst>
          </p:cNvPr>
          <p:cNvSpPr txBox="1">
            <a:spLocks/>
          </p:cNvSpPr>
          <p:nvPr/>
        </p:nvSpPr>
        <p:spPr>
          <a:xfrm>
            <a:off x="0" y="568669"/>
            <a:ext cx="20104099" cy="1477010"/>
          </a:xfrm>
          <a:prstGeom prst="rect">
            <a:avLst/>
          </a:prstGeom>
        </p:spPr>
        <p:txBody>
          <a:bodyPr vert="horz" wrap="square" lIns="0" tIns="1524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8855"/>
              </a:lnSpc>
              <a:spcBef>
                <a:spcPts val="120"/>
              </a:spcBef>
            </a:pPr>
            <a:r>
              <a:rPr lang="en-US" sz="8800" b="1" spc="-10" dirty="0">
                <a:solidFill>
                  <a:schemeClr val="bg1"/>
                </a:solidFill>
              </a:rPr>
              <a:t>Title</a:t>
            </a:r>
          </a:p>
          <a:p>
            <a:pPr marL="55880" algn="ctr">
              <a:lnSpc>
                <a:spcPts val="2555"/>
              </a:lnSpc>
              <a:tabLst>
                <a:tab pos="1922145" algn="l"/>
                <a:tab pos="2403475" algn="l"/>
              </a:tabLst>
            </a:pPr>
            <a:r>
              <a:rPr lang="en-US" sz="2400" spc="345" dirty="0">
                <a:solidFill>
                  <a:srgbClr val="111046"/>
                </a:solidFill>
                <a:latin typeface="Arial"/>
                <a:cs typeface="Arial"/>
              </a:rPr>
              <a:t>SUBTITLE</a:t>
            </a:r>
            <a:endParaRPr lang="en-US" sz="2400" dirty="0">
              <a:latin typeface="Arial"/>
              <a:cs typeface="Arial"/>
            </a:endParaRPr>
          </a:p>
        </p:txBody>
      </p:sp>
      <p:sp>
        <p:nvSpPr>
          <p:cNvPr id="2" name="object 11">
            <a:extLst>
              <a:ext uri="{FF2B5EF4-FFF2-40B4-BE49-F238E27FC236}">
                <a16:creationId xmlns:a16="http://schemas.microsoft.com/office/drawing/2014/main" id="{663F17A8-25DC-B5F0-59D9-D3D8875BD774}"/>
              </a:ext>
            </a:extLst>
          </p:cNvPr>
          <p:cNvSpPr txBox="1"/>
          <p:nvPr/>
        </p:nvSpPr>
        <p:spPr>
          <a:xfrm>
            <a:off x="527050" y="10302875"/>
            <a:ext cx="4208780" cy="578485"/>
          </a:xfrm>
          <a:prstGeom prst="rect">
            <a:avLst/>
          </a:prstGeom>
        </p:spPr>
        <p:txBody>
          <a:bodyPr vert="horz" wrap="square" lIns="0" tIns="15875" rIns="0" bIns="0" rtlCol="0">
            <a:spAutoFit/>
          </a:bodyPr>
          <a:lstStyle/>
          <a:p>
            <a:pPr marL="12700">
              <a:lnSpc>
                <a:spcPct val="100000"/>
              </a:lnSpc>
              <a:spcBef>
                <a:spcPts val="125"/>
              </a:spcBef>
            </a:pPr>
            <a:r>
              <a:rPr sz="3600" spc="-30" dirty="0">
                <a:solidFill>
                  <a:schemeClr val="tx1"/>
                </a:solidFill>
                <a:latin typeface="Arial"/>
                <a:cs typeface="Arial"/>
              </a:rPr>
              <a:t>Your</a:t>
            </a:r>
            <a:r>
              <a:rPr sz="3600" spc="-130" dirty="0">
                <a:solidFill>
                  <a:schemeClr val="tx1"/>
                </a:solidFill>
                <a:latin typeface="Arial"/>
                <a:cs typeface="Arial"/>
              </a:rPr>
              <a:t> </a:t>
            </a:r>
            <a:r>
              <a:rPr sz="3600" dirty="0">
                <a:solidFill>
                  <a:schemeClr val="tx1"/>
                </a:solidFill>
                <a:latin typeface="Arial"/>
                <a:cs typeface="Arial"/>
              </a:rPr>
              <a:t>Institution</a:t>
            </a:r>
            <a:r>
              <a:rPr sz="3600" spc="-125" dirty="0">
                <a:solidFill>
                  <a:schemeClr val="tx1"/>
                </a:solidFill>
                <a:latin typeface="Arial"/>
                <a:cs typeface="Arial"/>
              </a:rPr>
              <a:t> </a:t>
            </a:r>
            <a:r>
              <a:rPr sz="3600" spc="-20" dirty="0">
                <a:solidFill>
                  <a:schemeClr val="tx1"/>
                </a:solidFill>
                <a:latin typeface="Arial"/>
                <a:cs typeface="Arial"/>
              </a:rPr>
              <a:t>Logo</a:t>
            </a:r>
            <a:endParaRPr sz="3600" dirty="0">
              <a:solidFill>
                <a:schemeClr val="tx1"/>
              </a:solidFill>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object 7"/>
          <p:cNvSpPr txBox="1"/>
          <p:nvPr/>
        </p:nvSpPr>
        <p:spPr>
          <a:xfrm>
            <a:off x="1061050" y="3617847"/>
            <a:ext cx="3746314" cy="1395895"/>
          </a:xfrm>
          <a:prstGeom prst="rect">
            <a:avLst/>
          </a:prstGeom>
        </p:spPr>
        <p:txBody>
          <a:bodyPr vert="horz" wrap="square" lIns="0" tIns="201295" rIns="0" bIns="0" rtlCol="0">
            <a:spAutoFit/>
          </a:bodyPr>
          <a:lstStyle/>
          <a:p>
            <a:pPr marL="12319" marR="246380">
              <a:lnSpc>
                <a:spcPts val="7197"/>
              </a:lnSpc>
              <a:spcBef>
                <a:spcPts val="1537"/>
              </a:spcBef>
            </a:pPr>
            <a:r>
              <a:rPr lang="en-US" sz="7178" b="1" spc="-10" dirty="0">
                <a:solidFill>
                  <a:srgbClr val="175CB8"/>
                </a:solidFill>
                <a:latin typeface="Arial"/>
                <a:cs typeface="Arial"/>
              </a:rPr>
              <a:t>Title</a:t>
            </a:r>
            <a:endParaRPr lang="en-US" sz="7178" dirty="0">
              <a:latin typeface="Arial"/>
              <a:cs typeface="Arial"/>
            </a:endParaRPr>
          </a:p>
          <a:p>
            <a:pPr marL="12319">
              <a:lnSpc>
                <a:spcPts val="2129"/>
              </a:lnSpc>
              <a:tabLst>
                <a:tab pos="1822595" algn="l"/>
                <a:tab pos="2289486" algn="l"/>
              </a:tabLst>
            </a:pPr>
            <a:r>
              <a:rPr lang="en-US" sz="2086" spc="335" dirty="0">
                <a:solidFill>
                  <a:srgbClr val="111046"/>
                </a:solidFill>
                <a:latin typeface="Arial"/>
                <a:cs typeface="Arial"/>
              </a:rPr>
              <a:t>SUBTITLE</a:t>
            </a:r>
            <a:endParaRPr lang="en-US" sz="2150" dirty="0">
              <a:latin typeface="Arial"/>
              <a:cs typeface="Arial"/>
            </a:endParaRPr>
          </a:p>
        </p:txBody>
      </p:sp>
      <p:sp>
        <p:nvSpPr>
          <p:cNvPr id="8" name="object 8"/>
          <p:cNvSpPr txBox="1">
            <a:spLocks noGrp="1"/>
          </p:cNvSpPr>
          <p:nvPr>
            <p:ph type="title" idx="4294967295"/>
          </p:nvPr>
        </p:nvSpPr>
        <p:spPr>
          <a:xfrm>
            <a:off x="16558743" y="1635818"/>
            <a:ext cx="2126261" cy="1982029"/>
          </a:xfrm>
          <a:prstGeom prst="rect">
            <a:avLst/>
          </a:prstGeom>
        </p:spPr>
        <p:txBody>
          <a:bodyPr vert="horz" wrap="square" lIns="0" tIns="15240" rIns="0" bIns="0" rtlCol="0">
            <a:spAutoFit/>
          </a:bodyPr>
          <a:lstStyle/>
          <a:p>
            <a:pPr marL="12319" defTabSz="886968">
              <a:lnSpc>
                <a:spcPts val="8090"/>
              </a:lnSpc>
              <a:spcBef>
                <a:spcPts val="116"/>
              </a:spcBef>
            </a:pPr>
            <a:r>
              <a:rPr lang="en-US" sz="7178" b="1" kern="1200" spc="-24" dirty="0">
                <a:solidFill>
                  <a:srgbClr val="EBBB4A"/>
                </a:solidFill>
                <a:latin typeface="+mj-lt"/>
                <a:ea typeface="+mj-ea"/>
                <a:cs typeface="+mj-cs"/>
              </a:rPr>
              <a:t>164</a:t>
            </a:r>
          </a:p>
          <a:p>
            <a:pPr marL="12319" marR="4928" defTabSz="886968">
              <a:lnSpc>
                <a:spcPts val="3520"/>
              </a:lnSpc>
              <a:spcBef>
                <a:spcPts val="150"/>
              </a:spcBef>
            </a:pPr>
            <a:r>
              <a:rPr lang="en-US" sz="3492" kern="1200" dirty="0">
                <a:solidFill>
                  <a:srgbClr val="FFFFFF"/>
                </a:solidFill>
                <a:latin typeface="Arial"/>
                <a:ea typeface="+mj-ea"/>
                <a:cs typeface="Arial"/>
              </a:rPr>
              <a:t>Number</a:t>
            </a:r>
            <a:r>
              <a:rPr lang="en-US" sz="3492" kern="1200" spc="5" dirty="0">
                <a:solidFill>
                  <a:srgbClr val="FFFFFF"/>
                </a:solidFill>
                <a:latin typeface="Arial"/>
                <a:ea typeface="+mj-ea"/>
                <a:cs typeface="Arial"/>
              </a:rPr>
              <a:t> </a:t>
            </a:r>
            <a:r>
              <a:rPr lang="en-US" sz="3492" kern="1200" spc="-24" dirty="0">
                <a:solidFill>
                  <a:srgbClr val="FFFFFF"/>
                </a:solidFill>
                <a:latin typeface="Arial"/>
                <a:ea typeface="+mj-ea"/>
                <a:cs typeface="Arial"/>
              </a:rPr>
              <a:t>of </a:t>
            </a:r>
            <a:r>
              <a:rPr lang="en-US" sz="3492" kern="1200" spc="-10" dirty="0">
                <a:solidFill>
                  <a:srgbClr val="FFFFFF"/>
                </a:solidFill>
                <a:latin typeface="Arial"/>
                <a:ea typeface="+mj-ea"/>
                <a:cs typeface="Arial"/>
              </a:rPr>
              <a:t>things</a:t>
            </a:r>
            <a:endParaRPr lang="en-US" sz="3600" dirty="0">
              <a:latin typeface="Arial"/>
              <a:cs typeface="Arial"/>
            </a:endParaRPr>
          </a:p>
        </p:txBody>
      </p:sp>
      <p:sp>
        <p:nvSpPr>
          <p:cNvPr id="14" name="object 14"/>
          <p:cNvSpPr txBox="1"/>
          <p:nvPr/>
        </p:nvSpPr>
        <p:spPr>
          <a:xfrm>
            <a:off x="16558743" y="4663846"/>
            <a:ext cx="2126571" cy="1982029"/>
          </a:xfrm>
          <a:prstGeom prst="rect">
            <a:avLst/>
          </a:prstGeom>
        </p:spPr>
        <p:txBody>
          <a:bodyPr vert="horz" wrap="square" lIns="0" tIns="15240" rIns="0" bIns="0" rtlCol="0">
            <a:spAutoFit/>
          </a:bodyPr>
          <a:lstStyle/>
          <a:p>
            <a:pPr marL="12319">
              <a:lnSpc>
                <a:spcPts val="8090"/>
              </a:lnSpc>
              <a:spcBef>
                <a:spcPts val="116"/>
              </a:spcBef>
            </a:pPr>
            <a:r>
              <a:rPr lang="en-US" sz="7178" b="1" spc="-24">
                <a:solidFill>
                  <a:srgbClr val="EBBB4A"/>
                </a:solidFill>
                <a:latin typeface="Arial"/>
                <a:cs typeface="Arial"/>
              </a:rPr>
              <a:t>856</a:t>
            </a:r>
            <a:endParaRPr lang="en-US" sz="7178">
              <a:latin typeface="Arial"/>
              <a:cs typeface="Arial"/>
            </a:endParaRPr>
          </a:p>
          <a:p>
            <a:pPr marL="12319" marR="4928">
              <a:lnSpc>
                <a:spcPts val="3520"/>
              </a:lnSpc>
              <a:spcBef>
                <a:spcPts val="150"/>
              </a:spcBef>
            </a:pPr>
            <a:r>
              <a:rPr lang="en-US" sz="3492">
                <a:solidFill>
                  <a:srgbClr val="FFFFFF"/>
                </a:solidFill>
                <a:latin typeface="Arial"/>
                <a:cs typeface="Arial"/>
              </a:rPr>
              <a:t>Number</a:t>
            </a:r>
            <a:r>
              <a:rPr lang="en-US" sz="3492" spc="5">
                <a:solidFill>
                  <a:srgbClr val="FFFFFF"/>
                </a:solidFill>
                <a:latin typeface="Arial"/>
                <a:cs typeface="Arial"/>
              </a:rPr>
              <a:t> </a:t>
            </a:r>
            <a:r>
              <a:rPr lang="en-US" sz="3492" spc="-24">
                <a:solidFill>
                  <a:srgbClr val="FFFFFF"/>
                </a:solidFill>
                <a:latin typeface="Arial"/>
                <a:cs typeface="Arial"/>
              </a:rPr>
              <a:t>of </a:t>
            </a:r>
            <a:r>
              <a:rPr lang="en-US" sz="3492" spc="-10">
                <a:solidFill>
                  <a:srgbClr val="FFFFFF"/>
                </a:solidFill>
                <a:latin typeface="Arial"/>
                <a:cs typeface="Arial"/>
              </a:rPr>
              <a:t>things</a:t>
            </a:r>
            <a:endParaRPr lang="en-US" sz="3600">
              <a:latin typeface="Arial"/>
              <a:cs typeface="Arial"/>
            </a:endParaRPr>
          </a:p>
        </p:txBody>
      </p:sp>
      <p:sp>
        <p:nvSpPr>
          <p:cNvPr id="15" name="object 15"/>
          <p:cNvSpPr txBox="1"/>
          <p:nvPr/>
        </p:nvSpPr>
        <p:spPr>
          <a:xfrm>
            <a:off x="16558743" y="7878145"/>
            <a:ext cx="2126571" cy="1982029"/>
          </a:xfrm>
          <a:prstGeom prst="rect">
            <a:avLst/>
          </a:prstGeom>
        </p:spPr>
        <p:txBody>
          <a:bodyPr vert="horz" wrap="square" lIns="0" tIns="15240" rIns="0" bIns="0" rtlCol="0">
            <a:spAutoFit/>
          </a:bodyPr>
          <a:lstStyle/>
          <a:p>
            <a:pPr marL="12319">
              <a:lnSpc>
                <a:spcPts val="8090"/>
              </a:lnSpc>
              <a:spcBef>
                <a:spcPts val="116"/>
              </a:spcBef>
            </a:pPr>
            <a:r>
              <a:rPr lang="en-US" sz="7178" b="1" spc="-24" dirty="0">
                <a:solidFill>
                  <a:srgbClr val="EBBB4A"/>
                </a:solidFill>
                <a:latin typeface="Arial"/>
                <a:cs typeface="Arial"/>
              </a:rPr>
              <a:t>35</a:t>
            </a:r>
            <a:endParaRPr lang="en-US" sz="7178" dirty="0">
              <a:latin typeface="Arial"/>
              <a:cs typeface="Arial"/>
            </a:endParaRPr>
          </a:p>
          <a:p>
            <a:pPr marL="12319" marR="4928">
              <a:lnSpc>
                <a:spcPts val="3520"/>
              </a:lnSpc>
              <a:spcBef>
                <a:spcPts val="150"/>
              </a:spcBef>
            </a:pPr>
            <a:r>
              <a:rPr lang="en-US" sz="3492" dirty="0">
                <a:solidFill>
                  <a:srgbClr val="FFFFFF"/>
                </a:solidFill>
                <a:latin typeface="Arial"/>
                <a:cs typeface="Arial"/>
              </a:rPr>
              <a:t>Number</a:t>
            </a:r>
            <a:r>
              <a:rPr lang="en-US" sz="3492" spc="5" dirty="0">
                <a:solidFill>
                  <a:srgbClr val="FFFFFF"/>
                </a:solidFill>
                <a:latin typeface="Arial"/>
                <a:cs typeface="Arial"/>
              </a:rPr>
              <a:t> </a:t>
            </a:r>
            <a:r>
              <a:rPr lang="en-US" sz="3492" spc="-24" dirty="0">
                <a:solidFill>
                  <a:srgbClr val="FFFFFF"/>
                </a:solidFill>
                <a:latin typeface="Arial"/>
                <a:cs typeface="Arial"/>
              </a:rPr>
              <a:t>of </a:t>
            </a:r>
            <a:r>
              <a:rPr lang="en-US" sz="3492" spc="-10" dirty="0">
                <a:solidFill>
                  <a:srgbClr val="FFFFFF"/>
                </a:solidFill>
                <a:latin typeface="Arial"/>
                <a:cs typeface="Arial"/>
              </a:rPr>
              <a:t>things</a:t>
            </a:r>
            <a:endParaRPr lang="en-US" sz="3600" dirty="0">
              <a:latin typeface="Arial"/>
              <a:cs typeface="Arial"/>
            </a:endParaRPr>
          </a:p>
        </p:txBody>
      </p:sp>
      <p:sp>
        <p:nvSpPr>
          <p:cNvPr id="16" name="object 16"/>
          <p:cNvSpPr txBox="1"/>
          <p:nvPr/>
        </p:nvSpPr>
        <p:spPr>
          <a:xfrm>
            <a:off x="1061050" y="6011337"/>
            <a:ext cx="7771800" cy="2167260"/>
          </a:xfrm>
          <a:prstGeom prst="rect">
            <a:avLst/>
          </a:prstGeom>
        </p:spPr>
        <p:txBody>
          <a:bodyPr vert="horz" wrap="square" lIns="0" tIns="12700" rIns="0" bIns="0" rtlCol="0">
            <a:spAutoFit/>
          </a:bodyPr>
          <a:lstStyle/>
          <a:p>
            <a:pPr marL="12319" marR="126270">
              <a:lnSpc>
                <a:spcPts val="2396"/>
              </a:lnSpc>
              <a:spcBef>
                <a:spcPts val="97"/>
              </a:spcBef>
            </a:pPr>
            <a:r>
              <a:rPr lang="en-US" sz="2328" dirty="0">
                <a:solidFill>
                  <a:srgbClr val="231F20"/>
                </a:solidFill>
                <a:latin typeface="Arial"/>
                <a:cs typeface="Arial"/>
              </a:rPr>
              <a:t>Si</a:t>
            </a:r>
            <a:r>
              <a:rPr lang="en-US" sz="2328" spc="39" dirty="0">
                <a:solidFill>
                  <a:srgbClr val="231F20"/>
                </a:solidFill>
                <a:latin typeface="Arial"/>
                <a:cs typeface="Arial"/>
              </a:rPr>
              <a:t> </a:t>
            </a:r>
            <a:r>
              <a:rPr lang="en-US" sz="2328" dirty="0" err="1">
                <a:solidFill>
                  <a:srgbClr val="231F20"/>
                </a:solidFill>
                <a:latin typeface="Arial"/>
                <a:cs typeface="Arial"/>
              </a:rPr>
              <a:t>ratis</a:t>
            </a:r>
            <a:r>
              <a:rPr lang="en-US" sz="2328" spc="44" dirty="0">
                <a:solidFill>
                  <a:srgbClr val="231F20"/>
                </a:solidFill>
                <a:latin typeface="Arial"/>
                <a:cs typeface="Arial"/>
              </a:rPr>
              <a:t> </a:t>
            </a:r>
            <a:r>
              <a:rPr lang="en-US" sz="2328" dirty="0" err="1">
                <a:solidFill>
                  <a:srgbClr val="231F20"/>
                </a:solidFill>
                <a:latin typeface="Arial"/>
                <a:cs typeface="Arial"/>
              </a:rPr>
              <a:t>aliquodis</a:t>
            </a:r>
            <a:r>
              <a:rPr lang="en-US" sz="2328" spc="39" dirty="0">
                <a:solidFill>
                  <a:srgbClr val="231F20"/>
                </a:solidFill>
                <a:latin typeface="Arial"/>
                <a:cs typeface="Arial"/>
              </a:rPr>
              <a:t> </a:t>
            </a:r>
            <a:r>
              <a:rPr lang="en-US" sz="2328" dirty="0">
                <a:solidFill>
                  <a:srgbClr val="231F20"/>
                </a:solidFill>
                <a:latin typeface="Arial"/>
                <a:cs typeface="Arial"/>
              </a:rPr>
              <a:t>quat</a:t>
            </a:r>
            <a:r>
              <a:rPr lang="en-US" sz="2328" spc="44" dirty="0">
                <a:solidFill>
                  <a:srgbClr val="231F20"/>
                </a:solidFill>
                <a:latin typeface="Arial"/>
                <a:cs typeface="Arial"/>
              </a:rPr>
              <a:t> </a:t>
            </a:r>
            <a:r>
              <a:rPr lang="en-US" sz="2328" dirty="0" err="1">
                <a:solidFill>
                  <a:srgbClr val="231F20"/>
                </a:solidFill>
                <a:latin typeface="Arial"/>
                <a:cs typeface="Arial"/>
              </a:rPr>
              <a:t>dolupti</a:t>
            </a:r>
            <a:r>
              <a:rPr lang="en-US" sz="2328" spc="44" dirty="0">
                <a:solidFill>
                  <a:srgbClr val="231F20"/>
                </a:solidFill>
                <a:latin typeface="Arial"/>
                <a:cs typeface="Arial"/>
              </a:rPr>
              <a:t> </a:t>
            </a:r>
            <a:r>
              <a:rPr lang="en-US" sz="2328" spc="-10" dirty="0" err="1">
                <a:solidFill>
                  <a:srgbClr val="231F20"/>
                </a:solidFill>
                <a:latin typeface="Arial"/>
                <a:cs typeface="Arial"/>
              </a:rPr>
              <a:t>audantem</a:t>
            </a:r>
            <a:r>
              <a:rPr lang="en-US" sz="2328" spc="-10" dirty="0">
                <a:solidFill>
                  <a:srgbClr val="231F20"/>
                </a:solidFill>
                <a:latin typeface="Arial"/>
                <a:cs typeface="Arial"/>
              </a:rPr>
              <a:t> </a:t>
            </a:r>
            <a:r>
              <a:rPr lang="en-US" sz="2328" dirty="0" err="1">
                <a:solidFill>
                  <a:srgbClr val="231F20"/>
                </a:solidFill>
                <a:latin typeface="Arial"/>
                <a:cs typeface="Arial"/>
              </a:rPr>
              <a:t>duci</a:t>
            </a:r>
            <a:r>
              <a:rPr lang="en-US" sz="2328" spc="39" dirty="0">
                <a:solidFill>
                  <a:srgbClr val="231F20"/>
                </a:solidFill>
                <a:latin typeface="Arial"/>
                <a:cs typeface="Arial"/>
              </a:rPr>
              <a:t> </a:t>
            </a:r>
            <a:r>
              <a:rPr lang="en-US" sz="2328" dirty="0" err="1">
                <a:solidFill>
                  <a:srgbClr val="231F20"/>
                </a:solidFill>
                <a:latin typeface="Arial"/>
                <a:cs typeface="Arial"/>
              </a:rPr>
              <a:t>aribus</a:t>
            </a:r>
            <a:r>
              <a:rPr lang="en-US" sz="2328" spc="39" dirty="0">
                <a:solidFill>
                  <a:srgbClr val="231F20"/>
                </a:solidFill>
                <a:latin typeface="Arial"/>
                <a:cs typeface="Arial"/>
              </a:rPr>
              <a:t> </a:t>
            </a:r>
            <a:r>
              <a:rPr lang="en-US" sz="2328" dirty="0">
                <a:solidFill>
                  <a:srgbClr val="231F20"/>
                </a:solidFill>
                <a:latin typeface="Arial"/>
                <a:cs typeface="Arial"/>
              </a:rPr>
              <a:t>sunt</a:t>
            </a:r>
            <a:r>
              <a:rPr lang="en-US" sz="2328" spc="39" dirty="0">
                <a:solidFill>
                  <a:srgbClr val="231F20"/>
                </a:solidFill>
                <a:latin typeface="Arial"/>
                <a:cs typeface="Arial"/>
              </a:rPr>
              <a:t> </a:t>
            </a:r>
            <a:r>
              <a:rPr lang="en-US" sz="2328" dirty="0" err="1">
                <a:solidFill>
                  <a:srgbClr val="231F20"/>
                </a:solidFill>
                <a:latin typeface="Arial"/>
                <a:cs typeface="Arial"/>
              </a:rPr>
              <a:t>esto</a:t>
            </a:r>
            <a:r>
              <a:rPr lang="en-US" sz="2328" spc="39" dirty="0">
                <a:solidFill>
                  <a:srgbClr val="231F20"/>
                </a:solidFill>
                <a:latin typeface="Arial"/>
                <a:cs typeface="Arial"/>
              </a:rPr>
              <a:t> </a:t>
            </a:r>
            <a:r>
              <a:rPr lang="en-US" sz="2328" dirty="0" err="1">
                <a:solidFill>
                  <a:srgbClr val="231F20"/>
                </a:solidFill>
                <a:latin typeface="Arial"/>
                <a:cs typeface="Arial"/>
              </a:rPr>
              <a:t>consequi</a:t>
            </a:r>
            <a:r>
              <a:rPr lang="en-US" sz="2328" spc="39" dirty="0">
                <a:solidFill>
                  <a:srgbClr val="231F20"/>
                </a:solidFill>
                <a:latin typeface="Arial"/>
                <a:cs typeface="Arial"/>
              </a:rPr>
              <a:t> </a:t>
            </a:r>
            <a:r>
              <a:rPr lang="en-US" sz="2328" spc="-10" dirty="0" err="1">
                <a:solidFill>
                  <a:srgbClr val="231F20"/>
                </a:solidFill>
                <a:latin typeface="Arial"/>
                <a:cs typeface="Arial"/>
              </a:rPr>
              <a:t>corum</a:t>
            </a:r>
            <a:r>
              <a:rPr lang="en-US" sz="2328" spc="-10" dirty="0">
                <a:solidFill>
                  <a:srgbClr val="231F20"/>
                </a:solidFill>
                <a:latin typeface="Arial"/>
                <a:cs typeface="Arial"/>
              </a:rPr>
              <a:t> </a:t>
            </a:r>
            <a:r>
              <a:rPr lang="en-US" sz="2328" dirty="0" err="1">
                <a:solidFill>
                  <a:srgbClr val="231F20"/>
                </a:solidFill>
                <a:latin typeface="Arial"/>
                <a:cs typeface="Arial"/>
              </a:rPr>
              <a:t>hilless</a:t>
            </a:r>
            <a:r>
              <a:rPr lang="en-US" sz="2328" spc="49" dirty="0">
                <a:solidFill>
                  <a:srgbClr val="231F20"/>
                </a:solidFill>
                <a:latin typeface="Arial"/>
                <a:cs typeface="Arial"/>
              </a:rPr>
              <a:t> </a:t>
            </a:r>
            <a:r>
              <a:rPr lang="en-US" sz="2328" dirty="0" err="1">
                <a:solidFill>
                  <a:srgbClr val="231F20"/>
                </a:solidFill>
                <a:latin typeface="Arial"/>
                <a:cs typeface="Arial"/>
              </a:rPr>
              <a:t>inctassintis</a:t>
            </a:r>
            <a:r>
              <a:rPr lang="en-US" sz="2328" spc="53" dirty="0">
                <a:solidFill>
                  <a:srgbClr val="231F20"/>
                </a:solidFill>
                <a:latin typeface="Arial"/>
                <a:cs typeface="Arial"/>
              </a:rPr>
              <a:t> </a:t>
            </a:r>
            <a:r>
              <a:rPr lang="en-US" sz="2328" dirty="0">
                <a:solidFill>
                  <a:srgbClr val="231F20"/>
                </a:solidFill>
                <a:latin typeface="Arial"/>
                <a:cs typeface="Arial"/>
              </a:rPr>
              <a:t>et</a:t>
            </a:r>
            <a:r>
              <a:rPr lang="en-US" sz="2328" spc="53" dirty="0">
                <a:solidFill>
                  <a:srgbClr val="231F20"/>
                </a:solidFill>
                <a:latin typeface="Arial"/>
                <a:cs typeface="Arial"/>
              </a:rPr>
              <a:t> </a:t>
            </a:r>
            <a:r>
              <a:rPr lang="en-US" sz="2328" dirty="0" err="1">
                <a:solidFill>
                  <a:srgbClr val="231F20"/>
                </a:solidFill>
                <a:latin typeface="Arial"/>
                <a:cs typeface="Arial"/>
              </a:rPr>
              <a:t>veratias</a:t>
            </a:r>
            <a:r>
              <a:rPr lang="en-US" sz="2328" spc="53" dirty="0">
                <a:solidFill>
                  <a:srgbClr val="231F20"/>
                </a:solidFill>
                <a:latin typeface="Arial"/>
                <a:cs typeface="Arial"/>
              </a:rPr>
              <a:t> </a:t>
            </a:r>
            <a:r>
              <a:rPr lang="en-US" sz="2328" dirty="0">
                <a:solidFill>
                  <a:srgbClr val="231F20"/>
                </a:solidFill>
                <a:latin typeface="Arial"/>
                <a:cs typeface="Arial"/>
              </a:rPr>
              <a:t>a</a:t>
            </a:r>
            <a:r>
              <a:rPr lang="en-US" sz="2328" spc="49" dirty="0">
                <a:solidFill>
                  <a:srgbClr val="231F20"/>
                </a:solidFill>
                <a:latin typeface="Arial"/>
                <a:cs typeface="Arial"/>
              </a:rPr>
              <a:t> </a:t>
            </a:r>
            <a:r>
              <a:rPr lang="en-US" sz="2328" spc="-10" dirty="0" err="1">
                <a:solidFill>
                  <a:srgbClr val="231F20"/>
                </a:solidFill>
                <a:latin typeface="Arial"/>
                <a:cs typeface="Arial"/>
              </a:rPr>
              <a:t>nonsedi</a:t>
            </a:r>
            <a:r>
              <a:rPr lang="en-US" sz="2328" spc="-10" dirty="0">
                <a:solidFill>
                  <a:srgbClr val="231F20"/>
                </a:solidFill>
                <a:latin typeface="Arial"/>
                <a:cs typeface="Arial"/>
              </a:rPr>
              <a:t> </a:t>
            </a:r>
            <a:r>
              <a:rPr lang="en-US" sz="2328" dirty="0" err="1">
                <a:solidFill>
                  <a:srgbClr val="231F20"/>
                </a:solidFill>
                <a:latin typeface="Arial"/>
                <a:cs typeface="Arial"/>
              </a:rPr>
              <a:t>psusdaes</a:t>
            </a:r>
            <a:r>
              <a:rPr lang="en-US" sz="2328" spc="73" dirty="0">
                <a:solidFill>
                  <a:srgbClr val="231F20"/>
                </a:solidFill>
                <a:latin typeface="Arial"/>
                <a:cs typeface="Arial"/>
              </a:rPr>
              <a:t> </a:t>
            </a:r>
            <a:r>
              <a:rPr lang="en-US" sz="2328" dirty="0" err="1">
                <a:solidFill>
                  <a:srgbClr val="231F20"/>
                </a:solidFill>
                <a:latin typeface="Arial"/>
                <a:cs typeface="Arial"/>
              </a:rPr>
              <a:t>restiam</a:t>
            </a:r>
            <a:r>
              <a:rPr lang="en-US" sz="2328" spc="73" dirty="0">
                <a:solidFill>
                  <a:srgbClr val="231F20"/>
                </a:solidFill>
                <a:latin typeface="Arial"/>
                <a:cs typeface="Arial"/>
              </a:rPr>
              <a:t> </a:t>
            </a:r>
            <a:r>
              <a:rPr lang="en-US" sz="2328" dirty="0" err="1">
                <a:solidFill>
                  <a:srgbClr val="231F20"/>
                </a:solidFill>
                <a:latin typeface="Arial"/>
                <a:cs typeface="Arial"/>
              </a:rPr>
              <a:t>eliquam</a:t>
            </a:r>
            <a:r>
              <a:rPr lang="en-US" sz="2328" spc="78" dirty="0">
                <a:solidFill>
                  <a:srgbClr val="231F20"/>
                </a:solidFill>
                <a:latin typeface="Arial"/>
                <a:cs typeface="Arial"/>
              </a:rPr>
              <a:t> </a:t>
            </a:r>
            <a:r>
              <a:rPr lang="en-US" sz="2328" spc="-10" dirty="0" err="1">
                <a:solidFill>
                  <a:srgbClr val="231F20"/>
                </a:solidFill>
                <a:latin typeface="Arial"/>
                <a:cs typeface="Arial"/>
              </a:rPr>
              <a:t>volorpo</a:t>
            </a:r>
            <a:r>
              <a:rPr lang="en-US" sz="2328" spc="-10" dirty="0">
                <a:solidFill>
                  <a:srgbClr val="231F20"/>
                </a:solidFill>
                <a:latin typeface="Arial"/>
                <a:cs typeface="Arial"/>
              </a:rPr>
              <a:t> </a:t>
            </a:r>
            <a:r>
              <a:rPr lang="en-US" sz="2328" dirty="0" err="1">
                <a:solidFill>
                  <a:srgbClr val="231F20"/>
                </a:solidFill>
                <a:latin typeface="Arial"/>
                <a:cs typeface="Arial"/>
              </a:rPr>
              <a:t>restium</a:t>
            </a:r>
            <a:r>
              <a:rPr lang="en-US" sz="2328" spc="58" dirty="0">
                <a:solidFill>
                  <a:srgbClr val="231F20"/>
                </a:solidFill>
                <a:latin typeface="Arial"/>
                <a:cs typeface="Arial"/>
              </a:rPr>
              <a:t> </a:t>
            </a:r>
            <a:r>
              <a:rPr lang="en-US" sz="2328" dirty="0" err="1">
                <a:solidFill>
                  <a:srgbClr val="231F20"/>
                </a:solidFill>
                <a:latin typeface="Arial"/>
                <a:cs typeface="Arial"/>
              </a:rPr>
              <a:t>eatatur</a:t>
            </a:r>
            <a:r>
              <a:rPr lang="en-US" sz="2328" spc="58" dirty="0">
                <a:solidFill>
                  <a:srgbClr val="231F20"/>
                </a:solidFill>
                <a:latin typeface="Arial"/>
                <a:cs typeface="Arial"/>
              </a:rPr>
              <a:t> </a:t>
            </a:r>
            <a:r>
              <a:rPr lang="en-US" sz="2328" dirty="0">
                <a:solidFill>
                  <a:srgbClr val="231F20"/>
                </a:solidFill>
                <a:latin typeface="Arial"/>
                <a:cs typeface="Arial"/>
              </a:rPr>
              <a:t>ate</a:t>
            </a:r>
            <a:r>
              <a:rPr lang="en-US" sz="2328" spc="58" dirty="0">
                <a:solidFill>
                  <a:srgbClr val="231F20"/>
                </a:solidFill>
                <a:latin typeface="Arial"/>
                <a:cs typeface="Arial"/>
              </a:rPr>
              <a:t> </a:t>
            </a:r>
            <a:r>
              <a:rPr lang="en-US" sz="2328" dirty="0" err="1">
                <a:solidFill>
                  <a:srgbClr val="231F20"/>
                </a:solidFill>
                <a:latin typeface="Arial"/>
                <a:cs typeface="Arial"/>
              </a:rPr>
              <a:t>provitiae</a:t>
            </a:r>
            <a:r>
              <a:rPr lang="en-US" sz="2328" dirty="0">
                <a:solidFill>
                  <a:srgbClr val="231F20"/>
                </a:solidFill>
                <a:latin typeface="Arial"/>
                <a:cs typeface="Arial"/>
              </a:rPr>
              <a:t>.</a:t>
            </a:r>
            <a:r>
              <a:rPr lang="en-US" sz="2328" spc="58" dirty="0">
                <a:solidFill>
                  <a:srgbClr val="231F20"/>
                </a:solidFill>
                <a:latin typeface="Arial"/>
                <a:cs typeface="Arial"/>
              </a:rPr>
              <a:t> </a:t>
            </a:r>
            <a:r>
              <a:rPr lang="en-US" sz="2328" spc="-10" dirty="0" err="1">
                <a:solidFill>
                  <a:srgbClr val="231F20"/>
                </a:solidFill>
                <a:latin typeface="Arial"/>
                <a:cs typeface="Arial"/>
              </a:rPr>
              <a:t>Borias</a:t>
            </a:r>
            <a:r>
              <a:rPr lang="en-US" sz="2328" spc="485" dirty="0">
                <a:solidFill>
                  <a:srgbClr val="231F20"/>
                </a:solidFill>
                <a:latin typeface="Arial"/>
                <a:cs typeface="Arial"/>
              </a:rPr>
              <a:t> </a:t>
            </a:r>
            <a:r>
              <a:rPr lang="en-US" sz="2328" dirty="0">
                <a:solidFill>
                  <a:srgbClr val="231F20"/>
                </a:solidFill>
                <a:latin typeface="Arial"/>
                <a:cs typeface="Arial"/>
              </a:rPr>
              <a:t>pos</a:t>
            </a:r>
            <a:r>
              <a:rPr lang="en-US" sz="2328" spc="34" dirty="0">
                <a:solidFill>
                  <a:srgbClr val="231F20"/>
                </a:solidFill>
                <a:latin typeface="Arial"/>
                <a:cs typeface="Arial"/>
              </a:rPr>
              <a:t> </a:t>
            </a:r>
            <a:r>
              <a:rPr lang="en-US" sz="2328" dirty="0" err="1">
                <a:solidFill>
                  <a:srgbClr val="231F20"/>
                </a:solidFill>
                <a:latin typeface="Arial"/>
                <a:cs typeface="Arial"/>
              </a:rPr>
              <a:t>ut</a:t>
            </a:r>
            <a:r>
              <a:rPr lang="en-US" sz="2328" spc="34" dirty="0">
                <a:solidFill>
                  <a:srgbClr val="231F20"/>
                </a:solidFill>
                <a:latin typeface="Arial"/>
                <a:cs typeface="Arial"/>
              </a:rPr>
              <a:t> </a:t>
            </a:r>
            <a:r>
              <a:rPr lang="en-US" sz="2328" dirty="0" err="1">
                <a:solidFill>
                  <a:srgbClr val="231F20"/>
                </a:solidFill>
                <a:latin typeface="Arial"/>
                <a:cs typeface="Arial"/>
              </a:rPr>
              <a:t>aut</a:t>
            </a:r>
            <a:r>
              <a:rPr lang="en-US" sz="2328" spc="34" dirty="0">
                <a:solidFill>
                  <a:srgbClr val="231F20"/>
                </a:solidFill>
                <a:latin typeface="Arial"/>
                <a:cs typeface="Arial"/>
              </a:rPr>
              <a:t> </a:t>
            </a:r>
            <a:r>
              <a:rPr lang="en-US" sz="2328" dirty="0">
                <a:solidFill>
                  <a:srgbClr val="231F20"/>
                </a:solidFill>
                <a:latin typeface="Arial"/>
                <a:cs typeface="Arial"/>
              </a:rPr>
              <a:t>labor</a:t>
            </a:r>
            <a:r>
              <a:rPr lang="en-US" sz="2328" spc="39" dirty="0">
                <a:solidFill>
                  <a:srgbClr val="231F20"/>
                </a:solidFill>
                <a:latin typeface="Arial"/>
                <a:cs typeface="Arial"/>
              </a:rPr>
              <a:t> </a:t>
            </a:r>
            <a:r>
              <a:rPr lang="en-US" sz="2328" dirty="0">
                <a:solidFill>
                  <a:srgbClr val="231F20"/>
                </a:solidFill>
                <a:latin typeface="Arial"/>
                <a:cs typeface="Arial"/>
              </a:rPr>
              <a:t>re</a:t>
            </a:r>
            <a:r>
              <a:rPr lang="en-US" sz="2328" spc="34" dirty="0">
                <a:solidFill>
                  <a:srgbClr val="231F20"/>
                </a:solidFill>
                <a:latin typeface="Arial"/>
                <a:cs typeface="Arial"/>
              </a:rPr>
              <a:t> </a:t>
            </a:r>
            <a:r>
              <a:rPr lang="en-US" sz="2328" dirty="0" err="1">
                <a:solidFill>
                  <a:srgbClr val="231F20"/>
                </a:solidFill>
                <a:latin typeface="Arial"/>
                <a:cs typeface="Arial"/>
              </a:rPr>
              <a:t>rerchitas</a:t>
            </a:r>
            <a:r>
              <a:rPr lang="en-US" sz="2328" spc="34" dirty="0">
                <a:solidFill>
                  <a:srgbClr val="231F20"/>
                </a:solidFill>
                <a:latin typeface="Arial"/>
                <a:cs typeface="Arial"/>
              </a:rPr>
              <a:t> </a:t>
            </a:r>
            <a:r>
              <a:rPr lang="en-US" sz="2328" dirty="0" err="1">
                <a:solidFill>
                  <a:srgbClr val="231F20"/>
                </a:solidFill>
                <a:latin typeface="Arial"/>
                <a:cs typeface="Arial"/>
              </a:rPr>
              <a:t>ut</a:t>
            </a:r>
            <a:r>
              <a:rPr lang="en-US" sz="2328" spc="39" dirty="0">
                <a:solidFill>
                  <a:srgbClr val="231F20"/>
                </a:solidFill>
                <a:latin typeface="Arial"/>
                <a:cs typeface="Arial"/>
              </a:rPr>
              <a:t> </a:t>
            </a:r>
            <a:r>
              <a:rPr lang="en-US" sz="2328" spc="-24" dirty="0">
                <a:solidFill>
                  <a:srgbClr val="231F20"/>
                </a:solidFill>
                <a:latin typeface="Arial"/>
                <a:cs typeface="Arial"/>
              </a:rPr>
              <a:t>pro </a:t>
            </a:r>
            <a:r>
              <a:rPr lang="en-US" sz="2328" dirty="0" err="1">
                <a:solidFill>
                  <a:srgbClr val="231F20"/>
                </a:solidFill>
                <a:latin typeface="Arial"/>
                <a:cs typeface="Arial"/>
              </a:rPr>
              <a:t>ventum</a:t>
            </a:r>
            <a:r>
              <a:rPr lang="en-US" sz="2328" spc="53" dirty="0">
                <a:solidFill>
                  <a:srgbClr val="231F20"/>
                </a:solidFill>
                <a:latin typeface="Arial"/>
                <a:cs typeface="Arial"/>
              </a:rPr>
              <a:t> </a:t>
            </a:r>
            <a:r>
              <a:rPr lang="en-US" sz="2328" dirty="0" err="1">
                <a:solidFill>
                  <a:srgbClr val="231F20"/>
                </a:solidFill>
                <a:latin typeface="Arial"/>
                <a:cs typeface="Arial"/>
              </a:rPr>
              <a:t>ea</a:t>
            </a:r>
            <a:r>
              <a:rPr lang="en-US" sz="2328" spc="58" dirty="0">
                <a:solidFill>
                  <a:srgbClr val="231F20"/>
                </a:solidFill>
                <a:latin typeface="Arial"/>
                <a:cs typeface="Arial"/>
              </a:rPr>
              <a:t> </a:t>
            </a:r>
            <a:r>
              <a:rPr lang="en-US" sz="2328" dirty="0" err="1">
                <a:solidFill>
                  <a:srgbClr val="231F20"/>
                </a:solidFill>
                <a:latin typeface="Arial"/>
                <a:cs typeface="Arial"/>
              </a:rPr>
              <a:t>consectum</a:t>
            </a:r>
            <a:r>
              <a:rPr lang="en-US" sz="2328" spc="53" dirty="0">
                <a:solidFill>
                  <a:srgbClr val="231F20"/>
                </a:solidFill>
                <a:latin typeface="Arial"/>
                <a:cs typeface="Arial"/>
              </a:rPr>
              <a:t> </a:t>
            </a:r>
            <a:r>
              <a:rPr lang="en-US" sz="2328" dirty="0" err="1">
                <a:solidFill>
                  <a:srgbClr val="231F20"/>
                </a:solidFill>
                <a:latin typeface="Arial"/>
                <a:cs typeface="Arial"/>
              </a:rPr>
              <a:t>quis</a:t>
            </a:r>
            <a:r>
              <a:rPr lang="en-US" sz="2328" spc="58" dirty="0">
                <a:solidFill>
                  <a:srgbClr val="231F20"/>
                </a:solidFill>
                <a:latin typeface="Arial"/>
                <a:cs typeface="Arial"/>
              </a:rPr>
              <a:t> </a:t>
            </a:r>
            <a:r>
              <a:rPr lang="en-US" sz="2328" spc="-10" dirty="0" err="1">
                <a:solidFill>
                  <a:srgbClr val="231F20"/>
                </a:solidFill>
                <a:latin typeface="Arial"/>
                <a:cs typeface="Arial"/>
              </a:rPr>
              <a:t>exerferion</a:t>
            </a:r>
            <a:r>
              <a:rPr lang="en-US" sz="2328" spc="-10" dirty="0">
                <a:solidFill>
                  <a:srgbClr val="231F20"/>
                </a:solidFill>
                <a:latin typeface="Arial"/>
                <a:cs typeface="Arial"/>
              </a:rPr>
              <a:t>.</a:t>
            </a:r>
            <a:endParaRPr lang="en-US" sz="2328" dirty="0">
              <a:latin typeface="Arial"/>
              <a:cs typeface="Arial"/>
            </a:endParaRPr>
          </a:p>
          <a:p>
            <a:pPr marL="12319" marR="4928">
              <a:lnSpc>
                <a:spcPts val="2396"/>
              </a:lnSpc>
              <a:spcBef>
                <a:spcPts val="24"/>
              </a:spcBef>
            </a:pPr>
            <a:r>
              <a:rPr lang="en-US" sz="2328" dirty="0" err="1">
                <a:solidFill>
                  <a:srgbClr val="231F20"/>
                </a:solidFill>
                <a:latin typeface="Arial"/>
                <a:cs typeface="Arial"/>
              </a:rPr>
              <a:t>Uptatiat</a:t>
            </a:r>
            <a:r>
              <a:rPr lang="en-US" sz="2328" spc="53" dirty="0">
                <a:solidFill>
                  <a:srgbClr val="231F20"/>
                </a:solidFill>
                <a:latin typeface="Arial"/>
                <a:cs typeface="Arial"/>
              </a:rPr>
              <a:t> </a:t>
            </a:r>
            <a:r>
              <a:rPr lang="en-US" sz="2328" dirty="0" err="1">
                <a:solidFill>
                  <a:srgbClr val="231F20"/>
                </a:solidFill>
                <a:latin typeface="Arial"/>
                <a:cs typeface="Arial"/>
              </a:rPr>
              <a:t>ratem</a:t>
            </a:r>
            <a:r>
              <a:rPr lang="en-US" sz="2328" dirty="0">
                <a:solidFill>
                  <a:srgbClr val="231F20"/>
                </a:solidFill>
                <a:latin typeface="Arial"/>
                <a:cs typeface="Arial"/>
              </a:rPr>
              <a:t>.</a:t>
            </a:r>
            <a:r>
              <a:rPr lang="en-US" sz="2328" spc="58" dirty="0">
                <a:solidFill>
                  <a:srgbClr val="231F20"/>
                </a:solidFill>
                <a:latin typeface="Arial"/>
                <a:cs typeface="Arial"/>
              </a:rPr>
              <a:t> </a:t>
            </a:r>
            <a:r>
              <a:rPr lang="en-US" sz="2328" dirty="0" err="1">
                <a:solidFill>
                  <a:srgbClr val="231F20"/>
                </a:solidFill>
                <a:latin typeface="Arial"/>
                <a:cs typeface="Arial"/>
              </a:rPr>
              <a:t>Inctat</a:t>
            </a:r>
            <a:r>
              <a:rPr lang="en-US" sz="2328" dirty="0">
                <a:solidFill>
                  <a:srgbClr val="231F20"/>
                </a:solidFill>
                <a:latin typeface="Arial"/>
                <a:cs typeface="Arial"/>
              </a:rPr>
              <a:t>.</a:t>
            </a:r>
            <a:r>
              <a:rPr lang="en-US" sz="2328" spc="53" dirty="0">
                <a:solidFill>
                  <a:srgbClr val="231F20"/>
                </a:solidFill>
                <a:latin typeface="Arial"/>
                <a:cs typeface="Arial"/>
              </a:rPr>
              <a:t> </a:t>
            </a:r>
            <a:r>
              <a:rPr lang="en-US" sz="2328" dirty="0" err="1">
                <a:solidFill>
                  <a:srgbClr val="231F20"/>
                </a:solidFill>
                <a:latin typeface="Arial"/>
                <a:cs typeface="Arial"/>
              </a:rPr>
              <a:t>Itatemp</a:t>
            </a:r>
            <a:r>
              <a:rPr lang="en-US" sz="2328" spc="58" dirty="0">
                <a:solidFill>
                  <a:srgbClr val="231F20"/>
                </a:solidFill>
                <a:latin typeface="Arial"/>
                <a:cs typeface="Arial"/>
              </a:rPr>
              <a:t> </a:t>
            </a:r>
            <a:r>
              <a:rPr lang="en-US" sz="2328" spc="-10" dirty="0" err="1">
                <a:solidFill>
                  <a:srgbClr val="231F20"/>
                </a:solidFill>
                <a:latin typeface="Arial"/>
                <a:cs typeface="Arial"/>
              </a:rPr>
              <a:t>oribearum</a:t>
            </a:r>
            <a:r>
              <a:rPr lang="en-US" sz="2328" spc="-10" dirty="0">
                <a:solidFill>
                  <a:srgbClr val="231F20"/>
                </a:solidFill>
                <a:latin typeface="Arial"/>
                <a:cs typeface="Arial"/>
              </a:rPr>
              <a:t> </a:t>
            </a:r>
            <a:r>
              <a:rPr lang="en-US" sz="2328" dirty="0" err="1">
                <a:solidFill>
                  <a:srgbClr val="231F20"/>
                </a:solidFill>
                <a:latin typeface="Arial"/>
                <a:cs typeface="Arial"/>
              </a:rPr>
              <a:t>reresedit</a:t>
            </a:r>
            <a:r>
              <a:rPr lang="en-US" sz="2328" spc="49" dirty="0">
                <a:solidFill>
                  <a:srgbClr val="231F20"/>
                </a:solidFill>
                <a:latin typeface="Arial"/>
                <a:cs typeface="Arial"/>
              </a:rPr>
              <a:t> </a:t>
            </a:r>
            <a:r>
              <a:rPr lang="en-US" sz="2328" dirty="0">
                <a:solidFill>
                  <a:srgbClr val="231F20"/>
                </a:solidFill>
                <a:latin typeface="Arial"/>
                <a:cs typeface="Arial"/>
              </a:rPr>
              <a:t>de</a:t>
            </a:r>
            <a:r>
              <a:rPr lang="en-US" sz="2328" spc="49" dirty="0">
                <a:solidFill>
                  <a:srgbClr val="231F20"/>
                </a:solidFill>
                <a:latin typeface="Arial"/>
                <a:cs typeface="Arial"/>
              </a:rPr>
              <a:t> </a:t>
            </a:r>
            <a:r>
              <a:rPr lang="en-US" sz="2328" dirty="0" err="1">
                <a:solidFill>
                  <a:srgbClr val="231F20"/>
                </a:solidFill>
                <a:latin typeface="Arial"/>
                <a:cs typeface="Arial"/>
              </a:rPr>
              <a:t>volorerci</a:t>
            </a:r>
            <a:r>
              <a:rPr lang="en-US" sz="2328" spc="53" dirty="0">
                <a:solidFill>
                  <a:srgbClr val="231F20"/>
                </a:solidFill>
                <a:latin typeface="Arial"/>
                <a:cs typeface="Arial"/>
              </a:rPr>
              <a:t> </a:t>
            </a:r>
            <a:r>
              <a:rPr lang="en-US" sz="2328" dirty="0" err="1">
                <a:solidFill>
                  <a:srgbClr val="231F20"/>
                </a:solidFill>
                <a:latin typeface="Arial"/>
                <a:cs typeface="Arial"/>
              </a:rPr>
              <a:t>dolorer</a:t>
            </a:r>
            <a:r>
              <a:rPr lang="en-US" sz="2328" spc="49" dirty="0">
                <a:solidFill>
                  <a:srgbClr val="231F20"/>
                </a:solidFill>
                <a:latin typeface="Arial"/>
                <a:cs typeface="Arial"/>
              </a:rPr>
              <a:t> </a:t>
            </a:r>
            <a:r>
              <a:rPr lang="en-US" sz="2328" spc="-10" dirty="0" err="1">
                <a:solidFill>
                  <a:srgbClr val="231F20"/>
                </a:solidFill>
                <a:latin typeface="Arial"/>
                <a:cs typeface="Arial"/>
              </a:rPr>
              <a:t>natur</a:t>
            </a:r>
            <a:r>
              <a:rPr lang="en-US" sz="2328" spc="-10" dirty="0">
                <a:solidFill>
                  <a:srgbClr val="231F20"/>
                </a:solidFill>
                <a:latin typeface="Arial"/>
                <a:cs typeface="Arial"/>
              </a:rPr>
              <a:t>?</a:t>
            </a:r>
            <a:endParaRPr lang="en-US" sz="2400" dirty="0">
              <a:latin typeface="Arial"/>
              <a:cs typeface="Arial"/>
            </a:endParaRPr>
          </a:p>
        </p:txBody>
      </p:sp>
      <p:pic>
        <p:nvPicPr>
          <p:cNvPr id="20" name="Graphic 19" descr="Medicine with solid fill">
            <a:extLst>
              <a:ext uri="{FF2B5EF4-FFF2-40B4-BE49-F238E27FC236}">
                <a16:creationId xmlns:a16="http://schemas.microsoft.com/office/drawing/2014/main" id="{593B3F1C-5D3B-FDC1-0896-923B9648229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985323" y="1839685"/>
            <a:ext cx="893309" cy="893309"/>
          </a:xfrm>
          <a:prstGeom prst="rect">
            <a:avLst/>
          </a:prstGeom>
        </p:spPr>
      </p:pic>
      <p:pic>
        <p:nvPicPr>
          <p:cNvPr id="22" name="Graphic 21" descr="Hospital with solid fill">
            <a:extLst>
              <a:ext uri="{FF2B5EF4-FFF2-40B4-BE49-F238E27FC236}">
                <a16:creationId xmlns:a16="http://schemas.microsoft.com/office/drawing/2014/main" id="{43C685FA-0F19-E0C9-EE53-810C22EB4A2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985323" y="4760929"/>
            <a:ext cx="893309" cy="893309"/>
          </a:xfrm>
          <a:prstGeom prst="rect">
            <a:avLst/>
          </a:prstGeom>
        </p:spPr>
      </p:pic>
      <p:pic>
        <p:nvPicPr>
          <p:cNvPr id="24" name="Graphic 23" descr="Needle with solid fill">
            <a:extLst>
              <a:ext uri="{FF2B5EF4-FFF2-40B4-BE49-F238E27FC236}">
                <a16:creationId xmlns:a16="http://schemas.microsoft.com/office/drawing/2014/main" id="{67E04A0D-1018-3D48-F60A-C4440A09162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985323" y="8128827"/>
            <a:ext cx="893309" cy="893309"/>
          </a:xfrm>
          <a:prstGeom prst="rect">
            <a:avLst/>
          </a:prstGeom>
        </p:spPr>
      </p:pic>
      <p:sp>
        <p:nvSpPr>
          <p:cNvPr id="2" name="object 11">
            <a:extLst>
              <a:ext uri="{FF2B5EF4-FFF2-40B4-BE49-F238E27FC236}">
                <a16:creationId xmlns:a16="http://schemas.microsoft.com/office/drawing/2014/main" id="{7B9BF6E7-9667-81B3-0BD7-E11A05F0DE76}"/>
              </a:ext>
            </a:extLst>
          </p:cNvPr>
          <p:cNvSpPr txBox="1"/>
          <p:nvPr/>
        </p:nvSpPr>
        <p:spPr>
          <a:xfrm>
            <a:off x="527050" y="10302875"/>
            <a:ext cx="4208780" cy="578485"/>
          </a:xfrm>
          <a:prstGeom prst="rect">
            <a:avLst/>
          </a:prstGeom>
        </p:spPr>
        <p:txBody>
          <a:bodyPr vert="horz" wrap="square" lIns="0" tIns="15875" rIns="0" bIns="0" rtlCol="0">
            <a:spAutoFit/>
          </a:bodyPr>
          <a:lstStyle/>
          <a:p>
            <a:pPr marL="12700">
              <a:lnSpc>
                <a:spcPct val="100000"/>
              </a:lnSpc>
              <a:spcBef>
                <a:spcPts val="125"/>
              </a:spcBef>
            </a:pPr>
            <a:r>
              <a:rPr sz="3600" spc="-30" dirty="0">
                <a:solidFill>
                  <a:schemeClr val="tx1"/>
                </a:solidFill>
                <a:latin typeface="Arial"/>
                <a:cs typeface="Arial"/>
              </a:rPr>
              <a:t>Your</a:t>
            </a:r>
            <a:r>
              <a:rPr sz="3600" spc="-130" dirty="0">
                <a:solidFill>
                  <a:schemeClr val="tx1"/>
                </a:solidFill>
                <a:latin typeface="Arial"/>
                <a:cs typeface="Arial"/>
              </a:rPr>
              <a:t> </a:t>
            </a:r>
            <a:r>
              <a:rPr sz="3600" dirty="0">
                <a:solidFill>
                  <a:schemeClr val="tx1"/>
                </a:solidFill>
                <a:latin typeface="Arial"/>
                <a:cs typeface="Arial"/>
              </a:rPr>
              <a:t>Institution</a:t>
            </a:r>
            <a:r>
              <a:rPr sz="3600" spc="-125" dirty="0">
                <a:solidFill>
                  <a:schemeClr val="tx1"/>
                </a:solidFill>
                <a:latin typeface="Arial"/>
                <a:cs typeface="Arial"/>
              </a:rPr>
              <a:t> </a:t>
            </a:r>
            <a:r>
              <a:rPr sz="3600" spc="-20" dirty="0">
                <a:solidFill>
                  <a:schemeClr val="tx1"/>
                </a:solidFill>
                <a:latin typeface="Arial"/>
                <a:cs typeface="Arial"/>
              </a:rPr>
              <a:t>Logo</a:t>
            </a:r>
            <a:endParaRPr sz="3600" dirty="0">
              <a:solidFill>
                <a:schemeClr val="tx1"/>
              </a:solidFill>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6">
            <a:extLst>
              <a:ext uri="{FF2B5EF4-FFF2-40B4-BE49-F238E27FC236}">
                <a16:creationId xmlns:a16="http://schemas.microsoft.com/office/drawing/2014/main" id="{C532D7E8-F24B-9F1A-8124-47D7D6E8E357}"/>
              </a:ext>
            </a:extLst>
          </p:cNvPr>
          <p:cNvSpPr/>
          <p:nvPr/>
        </p:nvSpPr>
        <p:spPr>
          <a:xfrm>
            <a:off x="9483132" y="5350622"/>
            <a:ext cx="1162685" cy="1162685"/>
          </a:xfrm>
          <a:custGeom>
            <a:avLst/>
            <a:gdLst/>
            <a:ahLst/>
            <a:cxnLst/>
            <a:rect l="l" t="t" r="r" b="b"/>
            <a:pathLst>
              <a:path w="1162684" h="1162684">
                <a:moveTo>
                  <a:pt x="581134" y="0"/>
                </a:moveTo>
                <a:lnTo>
                  <a:pt x="533471" y="1926"/>
                </a:lnTo>
                <a:lnTo>
                  <a:pt x="486870" y="7606"/>
                </a:lnTo>
                <a:lnTo>
                  <a:pt x="441480" y="16889"/>
                </a:lnTo>
                <a:lnTo>
                  <a:pt x="397450" y="29627"/>
                </a:lnTo>
                <a:lnTo>
                  <a:pt x="354929" y="45669"/>
                </a:lnTo>
                <a:lnTo>
                  <a:pt x="314068" y="64866"/>
                </a:lnTo>
                <a:lnTo>
                  <a:pt x="275016" y="87069"/>
                </a:lnTo>
                <a:lnTo>
                  <a:pt x="237922" y="112127"/>
                </a:lnTo>
                <a:lnTo>
                  <a:pt x="202937" y="139892"/>
                </a:lnTo>
                <a:lnTo>
                  <a:pt x="170209" y="170213"/>
                </a:lnTo>
                <a:lnTo>
                  <a:pt x="139888" y="202941"/>
                </a:lnTo>
                <a:lnTo>
                  <a:pt x="112124" y="237927"/>
                </a:lnTo>
                <a:lnTo>
                  <a:pt x="87066" y="275021"/>
                </a:lnTo>
                <a:lnTo>
                  <a:pt x="64864" y="314073"/>
                </a:lnTo>
                <a:lnTo>
                  <a:pt x="45668" y="354934"/>
                </a:lnTo>
                <a:lnTo>
                  <a:pt x="29626" y="397454"/>
                </a:lnTo>
                <a:lnTo>
                  <a:pt x="16889" y="441483"/>
                </a:lnTo>
                <a:lnTo>
                  <a:pt x="7606" y="486873"/>
                </a:lnTo>
                <a:lnTo>
                  <a:pt x="1926" y="533473"/>
                </a:lnTo>
                <a:lnTo>
                  <a:pt x="0" y="581134"/>
                </a:lnTo>
                <a:lnTo>
                  <a:pt x="1926" y="628795"/>
                </a:lnTo>
                <a:lnTo>
                  <a:pt x="7606" y="675395"/>
                </a:lnTo>
                <a:lnTo>
                  <a:pt x="16889" y="720784"/>
                </a:lnTo>
                <a:lnTo>
                  <a:pt x="29626" y="764814"/>
                </a:lnTo>
                <a:lnTo>
                  <a:pt x="45668" y="807334"/>
                </a:lnTo>
                <a:lnTo>
                  <a:pt x="64864" y="848195"/>
                </a:lnTo>
                <a:lnTo>
                  <a:pt x="87066" y="887247"/>
                </a:lnTo>
                <a:lnTo>
                  <a:pt x="112124" y="924340"/>
                </a:lnTo>
                <a:lnTo>
                  <a:pt x="139888" y="959326"/>
                </a:lnTo>
                <a:lnTo>
                  <a:pt x="170209" y="992054"/>
                </a:lnTo>
                <a:lnTo>
                  <a:pt x="202937" y="1022376"/>
                </a:lnTo>
                <a:lnTo>
                  <a:pt x="237922" y="1050140"/>
                </a:lnTo>
                <a:lnTo>
                  <a:pt x="275016" y="1075199"/>
                </a:lnTo>
                <a:lnTo>
                  <a:pt x="314068" y="1097401"/>
                </a:lnTo>
                <a:lnTo>
                  <a:pt x="354929" y="1116598"/>
                </a:lnTo>
                <a:lnTo>
                  <a:pt x="397450" y="1132640"/>
                </a:lnTo>
                <a:lnTo>
                  <a:pt x="441480" y="1145378"/>
                </a:lnTo>
                <a:lnTo>
                  <a:pt x="486870" y="1154661"/>
                </a:lnTo>
                <a:lnTo>
                  <a:pt x="533471" y="1160341"/>
                </a:lnTo>
                <a:lnTo>
                  <a:pt x="581134" y="1162268"/>
                </a:lnTo>
                <a:lnTo>
                  <a:pt x="628796" y="1160341"/>
                </a:lnTo>
                <a:lnTo>
                  <a:pt x="675397" y="1154661"/>
                </a:lnTo>
                <a:lnTo>
                  <a:pt x="720788" y="1145378"/>
                </a:lnTo>
                <a:lnTo>
                  <a:pt x="764818" y="1132640"/>
                </a:lnTo>
                <a:lnTo>
                  <a:pt x="807338" y="1116598"/>
                </a:lnTo>
                <a:lnTo>
                  <a:pt x="848199" y="1097401"/>
                </a:lnTo>
                <a:lnTo>
                  <a:pt x="887251" y="1075199"/>
                </a:lnTo>
                <a:lnTo>
                  <a:pt x="924345" y="1050140"/>
                </a:lnTo>
                <a:lnTo>
                  <a:pt x="959330" y="1022376"/>
                </a:lnTo>
                <a:lnTo>
                  <a:pt x="992058" y="992054"/>
                </a:lnTo>
                <a:lnTo>
                  <a:pt x="1022379" y="959326"/>
                </a:lnTo>
                <a:lnTo>
                  <a:pt x="1050143" y="924340"/>
                </a:lnTo>
                <a:lnTo>
                  <a:pt x="1075201" y="887247"/>
                </a:lnTo>
                <a:lnTo>
                  <a:pt x="1097403" y="848195"/>
                </a:lnTo>
                <a:lnTo>
                  <a:pt x="1116600" y="807334"/>
                </a:lnTo>
                <a:lnTo>
                  <a:pt x="1132641" y="764814"/>
                </a:lnTo>
                <a:lnTo>
                  <a:pt x="1145379" y="720784"/>
                </a:lnTo>
                <a:lnTo>
                  <a:pt x="1154662" y="675395"/>
                </a:lnTo>
                <a:lnTo>
                  <a:pt x="1160341" y="628795"/>
                </a:lnTo>
                <a:lnTo>
                  <a:pt x="1162268" y="581134"/>
                </a:lnTo>
                <a:lnTo>
                  <a:pt x="1160341" y="533473"/>
                </a:lnTo>
                <a:lnTo>
                  <a:pt x="1154662" y="486873"/>
                </a:lnTo>
                <a:lnTo>
                  <a:pt x="1145379" y="441483"/>
                </a:lnTo>
                <a:lnTo>
                  <a:pt x="1132641" y="397454"/>
                </a:lnTo>
                <a:lnTo>
                  <a:pt x="1116600" y="354934"/>
                </a:lnTo>
                <a:lnTo>
                  <a:pt x="1097403" y="314073"/>
                </a:lnTo>
                <a:lnTo>
                  <a:pt x="1075201" y="275021"/>
                </a:lnTo>
                <a:lnTo>
                  <a:pt x="1050143" y="237927"/>
                </a:lnTo>
                <a:lnTo>
                  <a:pt x="1022379" y="202941"/>
                </a:lnTo>
                <a:lnTo>
                  <a:pt x="992058" y="170213"/>
                </a:lnTo>
                <a:lnTo>
                  <a:pt x="959330" y="139892"/>
                </a:lnTo>
                <a:lnTo>
                  <a:pt x="924345" y="112127"/>
                </a:lnTo>
                <a:lnTo>
                  <a:pt x="887251" y="87069"/>
                </a:lnTo>
                <a:lnTo>
                  <a:pt x="848199" y="64866"/>
                </a:lnTo>
                <a:lnTo>
                  <a:pt x="807338" y="45669"/>
                </a:lnTo>
                <a:lnTo>
                  <a:pt x="764818" y="29627"/>
                </a:lnTo>
                <a:lnTo>
                  <a:pt x="720788" y="16889"/>
                </a:lnTo>
                <a:lnTo>
                  <a:pt x="675397" y="7606"/>
                </a:lnTo>
                <a:lnTo>
                  <a:pt x="628796" y="1926"/>
                </a:lnTo>
                <a:lnTo>
                  <a:pt x="581134" y="0"/>
                </a:lnTo>
                <a:close/>
              </a:path>
            </a:pathLst>
          </a:custGeom>
          <a:solidFill>
            <a:srgbClr val="175CB8"/>
          </a:solidFill>
        </p:spPr>
        <p:txBody>
          <a:bodyPr wrap="square" lIns="0" tIns="0" rIns="0" bIns="0" rtlCol="0"/>
          <a:lstStyle/>
          <a:p>
            <a:endParaRPr/>
          </a:p>
        </p:txBody>
      </p:sp>
      <p:sp>
        <p:nvSpPr>
          <p:cNvPr id="3" name="object 7">
            <a:extLst>
              <a:ext uri="{FF2B5EF4-FFF2-40B4-BE49-F238E27FC236}">
                <a16:creationId xmlns:a16="http://schemas.microsoft.com/office/drawing/2014/main" id="{588A5EDB-2669-F472-4FD0-E6FDA9A3D445}"/>
              </a:ext>
            </a:extLst>
          </p:cNvPr>
          <p:cNvSpPr/>
          <p:nvPr/>
        </p:nvSpPr>
        <p:spPr>
          <a:xfrm>
            <a:off x="12903623" y="5350622"/>
            <a:ext cx="1162685" cy="1162685"/>
          </a:xfrm>
          <a:custGeom>
            <a:avLst/>
            <a:gdLst/>
            <a:ahLst/>
            <a:cxnLst/>
            <a:rect l="l" t="t" r="r" b="b"/>
            <a:pathLst>
              <a:path w="1162684" h="1162684">
                <a:moveTo>
                  <a:pt x="581134" y="0"/>
                </a:moveTo>
                <a:lnTo>
                  <a:pt x="533471" y="1926"/>
                </a:lnTo>
                <a:lnTo>
                  <a:pt x="486870" y="7606"/>
                </a:lnTo>
                <a:lnTo>
                  <a:pt x="441480" y="16889"/>
                </a:lnTo>
                <a:lnTo>
                  <a:pt x="397450" y="29627"/>
                </a:lnTo>
                <a:lnTo>
                  <a:pt x="354929" y="45669"/>
                </a:lnTo>
                <a:lnTo>
                  <a:pt x="314068" y="64866"/>
                </a:lnTo>
                <a:lnTo>
                  <a:pt x="275016" y="87069"/>
                </a:lnTo>
                <a:lnTo>
                  <a:pt x="237922" y="112127"/>
                </a:lnTo>
                <a:lnTo>
                  <a:pt x="202937" y="139892"/>
                </a:lnTo>
                <a:lnTo>
                  <a:pt x="170209" y="170213"/>
                </a:lnTo>
                <a:lnTo>
                  <a:pt x="139888" y="202941"/>
                </a:lnTo>
                <a:lnTo>
                  <a:pt x="112124" y="237927"/>
                </a:lnTo>
                <a:lnTo>
                  <a:pt x="87066" y="275021"/>
                </a:lnTo>
                <a:lnTo>
                  <a:pt x="64864" y="314073"/>
                </a:lnTo>
                <a:lnTo>
                  <a:pt x="45668" y="354934"/>
                </a:lnTo>
                <a:lnTo>
                  <a:pt x="29626" y="397454"/>
                </a:lnTo>
                <a:lnTo>
                  <a:pt x="16889" y="441483"/>
                </a:lnTo>
                <a:lnTo>
                  <a:pt x="7606" y="486873"/>
                </a:lnTo>
                <a:lnTo>
                  <a:pt x="1926" y="533473"/>
                </a:lnTo>
                <a:lnTo>
                  <a:pt x="0" y="581134"/>
                </a:lnTo>
                <a:lnTo>
                  <a:pt x="1926" y="628795"/>
                </a:lnTo>
                <a:lnTo>
                  <a:pt x="7606" y="675395"/>
                </a:lnTo>
                <a:lnTo>
                  <a:pt x="16889" y="720784"/>
                </a:lnTo>
                <a:lnTo>
                  <a:pt x="29626" y="764814"/>
                </a:lnTo>
                <a:lnTo>
                  <a:pt x="45668" y="807334"/>
                </a:lnTo>
                <a:lnTo>
                  <a:pt x="64864" y="848195"/>
                </a:lnTo>
                <a:lnTo>
                  <a:pt x="87066" y="887247"/>
                </a:lnTo>
                <a:lnTo>
                  <a:pt x="112124" y="924340"/>
                </a:lnTo>
                <a:lnTo>
                  <a:pt x="139888" y="959326"/>
                </a:lnTo>
                <a:lnTo>
                  <a:pt x="170209" y="992054"/>
                </a:lnTo>
                <a:lnTo>
                  <a:pt x="202937" y="1022376"/>
                </a:lnTo>
                <a:lnTo>
                  <a:pt x="237922" y="1050140"/>
                </a:lnTo>
                <a:lnTo>
                  <a:pt x="275016" y="1075199"/>
                </a:lnTo>
                <a:lnTo>
                  <a:pt x="314068" y="1097401"/>
                </a:lnTo>
                <a:lnTo>
                  <a:pt x="354929" y="1116598"/>
                </a:lnTo>
                <a:lnTo>
                  <a:pt x="397450" y="1132640"/>
                </a:lnTo>
                <a:lnTo>
                  <a:pt x="441480" y="1145378"/>
                </a:lnTo>
                <a:lnTo>
                  <a:pt x="486870" y="1154661"/>
                </a:lnTo>
                <a:lnTo>
                  <a:pt x="533471" y="1160341"/>
                </a:lnTo>
                <a:lnTo>
                  <a:pt x="581134" y="1162268"/>
                </a:lnTo>
                <a:lnTo>
                  <a:pt x="628796" y="1160341"/>
                </a:lnTo>
                <a:lnTo>
                  <a:pt x="675397" y="1154661"/>
                </a:lnTo>
                <a:lnTo>
                  <a:pt x="720788" y="1145378"/>
                </a:lnTo>
                <a:lnTo>
                  <a:pt x="764818" y="1132640"/>
                </a:lnTo>
                <a:lnTo>
                  <a:pt x="807338" y="1116598"/>
                </a:lnTo>
                <a:lnTo>
                  <a:pt x="848199" y="1097401"/>
                </a:lnTo>
                <a:lnTo>
                  <a:pt x="887251" y="1075199"/>
                </a:lnTo>
                <a:lnTo>
                  <a:pt x="924345" y="1050140"/>
                </a:lnTo>
                <a:lnTo>
                  <a:pt x="959330" y="1022376"/>
                </a:lnTo>
                <a:lnTo>
                  <a:pt x="992058" y="992054"/>
                </a:lnTo>
                <a:lnTo>
                  <a:pt x="1022379" y="959326"/>
                </a:lnTo>
                <a:lnTo>
                  <a:pt x="1050143" y="924340"/>
                </a:lnTo>
                <a:lnTo>
                  <a:pt x="1075201" y="887247"/>
                </a:lnTo>
                <a:lnTo>
                  <a:pt x="1097403" y="848195"/>
                </a:lnTo>
                <a:lnTo>
                  <a:pt x="1116600" y="807334"/>
                </a:lnTo>
                <a:lnTo>
                  <a:pt x="1132641" y="764814"/>
                </a:lnTo>
                <a:lnTo>
                  <a:pt x="1145379" y="720784"/>
                </a:lnTo>
                <a:lnTo>
                  <a:pt x="1154662" y="675395"/>
                </a:lnTo>
                <a:lnTo>
                  <a:pt x="1160341" y="628795"/>
                </a:lnTo>
                <a:lnTo>
                  <a:pt x="1162268" y="581134"/>
                </a:lnTo>
                <a:lnTo>
                  <a:pt x="1160341" y="533473"/>
                </a:lnTo>
                <a:lnTo>
                  <a:pt x="1154662" y="486873"/>
                </a:lnTo>
                <a:lnTo>
                  <a:pt x="1145379" y="441483"/>
                </a:lnTo>
                <a:lnTo>
                  <a:pt x="1132641" y="397454"/>
                </a:lnTo>
                <a:lnTo>
                  <a:pt x="1116600" y="354934"/>
                </a:lnTo>
                <a:lnTo>
                  <a:pt x="1097403" y="314073"/>
                </a:lnTo>
                <a:lnTo>
                  <a:pt x="1075201" y="275021"/>
                </a:lnTo>
                <a:lnTo>
                  <a:pt x="1050143" y="237927"/>
                </a:lnTo>
                <a:lnTo>
                  <a:pt x="1022379" y="202941"/>
                </a:lnTo>
                <a:lnTo>
                  <a:pt x="992058" y="170213"/>
                </a:lnTo>
                <a:lnTo>
                  <a:pt x="959330" y="139892"/>
                </a:lnTo>
                <a:lnTo>
                  <a:pt x="924345" y="112127"/>
                </a:lnTo>
                <a:lnTo>
                  <a:pt x="887251" y="87069"/>
                </a:lnTo>
                <a:lnTo>
                  <a:pt x="848199" y="64866"/>
                </a:lnTo>
                <a:lnTo>
                  <a:pt x="807338" y="45669"/>
                </a:lnTo>
                <a:lnTo>
                  <a:pt x="764818" y="29627"/>
                </a:lnTo>
                <a:lnTo>
                  <a:pt x="720788" y="16889"/>
                </a:lnTo>
                <a:lnTo>
                  <a:pt x="675397" y="7606"/>
                </a:lnTo>
                <a:lnTo>
                  <a:pt x="628796" y="1926"/>
                </a:lnTo>
                <a:lnTo>
                  <a:pt x="581134" y="0"/>
                </a:lnTo>
                <a:close/>
              </a:path>
            </a:pathLst>
          </a:custGeom>
          <a:solidFill>
            <a:srgbClr val="175CB8"/>
          </a:solidFill>
        </p:spPr>
        <p:txBody>
          <a:bodyPr wrap="square" lIns="0" tIns="0" rIns="0" bIns="0" rtlCol="0"/>
          <a:lstStyle/>
          <a:p>
            <a:endParaRPr/>
          </a:p>
        </p:txBody>
      </p:sp>
      <p:sp>
        <p:nvSpPr>
          <p:cNvPr id="4" name="object 8">
            <a:extLst>
              <a:ext uri="{FF2B5EF4-FFF2-40B4-BE49-F238E27FC236}">
                <a16:creationId xmlns:a16="http://schemas.microsoft.com/office/drawing/2014/main" id="{74700254-3D8F-D0D2-B9AB-C2BA313D2920}"/>
              </a:ext>
            </a:extLst>
          </p:cNvPr>
          <p:cNvSpPr/>
          <p:nvPr/>
        </p:nvSpPr>
        <p:spPr>
          <a:xfrm>
            <a:off x="16324110" y="5350622"/>
            <a:ext cx="1162685" cy="1162685"/>
          </a:xfrm>
          <a:custGeom>
            <a:avLst/>
            <a:gdLst/>
            <a:ahLst/>
            <a:cxnLst/>
            <a:rect l="l" t="t" r="r" b="b"/>
            <a:pathLst>
              <a:path w="1162684" h="1162684">
                <a:moveTo>
                  <a:pt x="581134" y="0"/>
                </a:moveTo>
                <a:lnTo>
                  <a:pt x="533471" y="1926"/>
                </a:lnTo>
                <a:lnTo>
                  <a:pt x="486870" y="7606"/>
                </a:lnTo>
                <a:lnTo>
                  <a:pt x="441480" y="16889"/>
                </a:lnTo>
                <a:lnTo>
                  <a:pt x="397450" y="29627"/>
                </a:lnTo>
                <a:lnTo>
                  <a:pt x="354929" y="45669"/>
                </a:lnTo>
                <a:lnTo>
                  <a:pt x="314068" y="64866"/>
                </a:lnTo>
                <a:lnTo>
                  <a:pt x="275016" y="87069"/>
                </a:lnTo>
                <a:lnTo>
                  <a:pt x="237922" y="112127"/>
                </a:lnTo>
                <a:lnTo>
                  <a:pt x="202937" y="139892"/>
                </a:lnTo>
                <a:lnTo>
                  <a:pt x="170209" y="170213"/>
                </a:lnTo>
                <a:lnTo>
                  <a:pt x="139888" y="202941"/>
                </a:lnTo>
                <a:lnTo>
                  <a:pt x="112124" y="237927"/>
                </a:lnTo>
                <a:lnTo>
                  <a:pt x="87066" y="275021"/>
                </a:lnTo>
                <a:lnTo>
                  <a:pt x="64864" y="314073"/>
                </a:lnTo>
                <a:lnTo>
                  <a:pt x="45668" y="354934"/>
                </a:lnTo>
                <a:lnTo>
                  <a:pt x="29626" y="397454"/>
                </a:lnTo>
                <a:lnTo>
                  <a:pt x="16889" y="441483"/>
                </a:lnTo>
                <a:lnTo>
                  <a:pt x="7606" y="486873"/>
                </a:lnTo>
                <a:lnTo>
                  <a:pt x="1926" y="533473"/>
                </a:lnTo>
                <a:lnTo>
                  <a:pt x="0" y="581134"/>
                </a:lnTo>
                <a:lnTo>
                  <a:pt x="1926" y="628795"/>
                </a:lnTo>
                <a:lnTo>
                  <a:pt x="7606" y="675395"/>
                </a:lnTo>
                <a:lnTo>
                  <a:pt x="16889" y="720784"/>
                </a:lnTo>
                <a:lnTo>
                  <a:pt x="29626" y="764814"/>
                </a:lnTo>
                <a:lnTo>
                  <a:pt x="45668" y="807334"/>
                </a:lnTo>
                <a:lnTo>
                  <a:pt x="64864" y="848195"/>
                </a:lnTo>
                <a:lnTo>
                  <a:pt x="87066" y="887247"/>
                </a:lnTo>
                <a:lnTo>
                  <a:pt x="112124" y="924340"/>
                </a:lnTo>
                <a:lnTo>
                  <a:pt x="139888" y="959326"/>
                </a:lnTo>
                <a:lnTo>
                  <a:pt x="170209" y="992054"/>
                </a:lnTo>
                <a:lnTo>
                  <a:pt x="202937" y="1022376"/>
                </a:lnTo>
                <a:lnTo>
                  <a:pt x="237922" y="1050140"/>
                </a:lnTo>
                <a:lnTo>
                  <a:pt x="275016" y="1075199"/>
                </a:lnTo>
                <a:lnTo>
                  <a:pt x="314068" y="1097401"/>
                </a:lnTo>
                <a:lnTo>
                  <a:pt x="354929" y="1116598"/>
                </a:lnTo>
                <a:lnTo>
                  <a:pt x="397450" y="1132640"/>
                </a:lnTo>
                <a:lnTo>
                  <a:pt x="441480" y="1145378"/>
                </a:lnTo>
                <a:lnTo>
                  <a:pt x="486870" y="1154661"/>
                </a:lnTo>
                <a:lnTo>
                  <a:pt x="533471" y="1160341"/>
                </a:lnTo>
                <a:lnTo>
                  <a:pt x="581134" y="1162268"/>
                </a:lnTo>
                <a:lnTo>
                  <a:pt x="628796" y="1160341"/>
                </a:lnTo>
                <a:lnTo>
                  <a:pt x="675397" y="1154661"/>
                </a:lnTo>
                <a:lnTo>
                  <a:pt x="720788" y="1145378"/>
                </a:lnTo>
                <a:lnTo>
                  <a:pt x="764818" y="1132640"/>
                </a:lnTo>
                <a:lnTo>
                  <a:pt x="807338" y="1116598"/>
                </a:lnTo>
                <a:lnTo>
                  <a:pt x="848199" y="1097401"/>
                </a:lnTo>
                <a:lnTo>
                  <a:pt x="887251" y="1075199"/>
                </a:lnTo>
                <a:lnTo>
                  <a:pt x="924345" y="1050140"/>
                </a:lnTo>
                <a:lnTo>
                  <a:pt x="959330" y="1022376"/>
                </a:lnTo>
                <a:lnTo>
                  <a:pt x="992058" y="992054"/>
                </a:lnTo>
                <a:lnTo>
                  <a:pt x="1022379" y="959326"/>
                </a:lnTo>
                <a:lnTo>
                  <a:pt x="1050143" y="924340"/>
                </a:lnTo>
                <a:lnTo>
                  <a:pt x="1075201" y="887247"/>
                </a:lnTo>
                <a:lnTo>
                  <a:pt x="1097403" y="848195"/>
                </a:lnTo>
                <a:lnTo>
                  <a:pt x="1116600" y="807334"/>
                </a:lnTo>
                <a:lnTo>
                  <a:pt x="1132641" y="764814"/>
                </a:lnTo>
                <a:lnTo>
                  <a:pt x="1145379" y="720784"/>
                </a:lnTo>
                <a:lnTo>
                  <a:pt x="1154662" y="675395"/>
                </a:lnTo>
                <a:lnTo>
                  <a:pt x="1160341" y="628795"/>
                </a:lnTo>
                <a:lnTo>
                  <a:pt x="1162268" y="581134"/>
                </a:lnTo>
                <a:lnTo>
                  <a:pt x="1160341" y="533473"/>
                </a:lnTo>
                <a:lnTo>
                  <a:pt x="1154662" y="486873"/>
                </a:lnTo>
                <a:lnTo>
                  <a:pt x="1145379" y="441483"/>
                </a:lnTo>
                <a:lnTo>
                  <a:pt x="1132641" y="397454"/>
                </a:lnTo>
                <a:lnTo>
                  <a:pt x="1116600" y="354934"/>
                </a:lnTo>
                <a:lnTo>
                  <a:pt x="1097403" y="314073"/>
                </a:lnTo>
                <a:lnTo>
                  <a:pt x="1075201" y="275021"/>
                </a:lnTo>
                <a:lnTo>
                  <a:pt x="1050143" y="237927"/>
                </a:lnTo>
                <a:lnTo>
                  <a:pt x="1022379" y="202941"/>
                </a:lnTo>
                <a:lnTo>
                  <a:pt x="992058" y="170213"/>
                </a:lnTo>
                <a:lnTo>
                  <a:pt x="959330" y="139892"/>
                </a:lnTo>
                <a:lnTo>
                  <a:pt x="924345" y="112127"/>
                </a:lnTo>
                <a:lnTo>
                  <a:pt x="887251" y="87069"/>
                </a:lnTo>
                <a:lnTo>
                  <a:pt x="848199" y="64866"/>
                </a:lnTo>
                <a:lnTo>
                  <a:pt x="807338" y="45669"/>
                </a:lnTo>
                <a:lnTo>
                  <a:pt x="764818" y="29627"/>
                </a:lnTo>
                <a:lnTo>
                  <a:pt x="720788" y="16889"/>
                </a:lnTo>
                <a:lnTo>
                  <a:pt x="675397" y="7606"/>
                </a:lnTo>
                <a:lnTo>
                  <a:pt x="628796" y="1926"/>
                </a:lnTo>
                <a:lnTo>
                  <a:pt x="581134" y="0"/>
                </a:lnTo>
                <a:close/>
              </a:path>
            </a:pathLst>
          </a:custGeom>
          <a:solidFill>
            <a:srgbClr val="175CB8"/>
          </a:solidFill>
        </p:spPr>
        <p:txBody>
          <a:bodyPr wrap="square" lIns="0" tIns="0" rIns="0" bIns="0" rtlCol="0"/>
          <a:lstStyle/>
          <a:p>
            <a:endParaRPr/>
          </a:p>
        </p:txBody>
      </p:sp>
      <p:grpSp>
        <p:nvGrpSpPr>
          <p:cNvPr id="5" name="object 9">
            <a:extLst>
              <a:ext uri="{FF2B5EF4-FFF2-40B4-BE49-F238E27FC236}">
                <a16:creationId xmlns:a16="http://schemas.microsoft.com/office/drawing/2014/main" id="{D08BA7D5-200F-56FF-D486-C5E6743813F8}"/>
              </a:ext>
            </a:extLst>
          </p:cNvPr>
          <p:cNvGrpSpPr/>
          <p:nvPr/>
        </p:nvGrpSpPr>
        <p:grpSpPr>
          <a:xfrm>
            <a:off x="2636918" y="5345386"/>
            <a:ext cx="1172845" cy="1172845"/>
            <a:chOff x="2636918" y="5345386"/>
            <a:chExt cx="1172845" cy="1172845"/>
          </a:xfrm>
        </p:grpSpPr>
        <p:sp>
          <p:nvSpPr>
            <p:cNvPr id="6" name="object 10">
              <a:extLst>
                <a:ext uri="{FF2B5EF4-FFF2-40B4-BE49-F238E27FC236}">
                  <a16:creationId xmlns:a16="http://schemas.microsoft.com/office/drawing/2014/main" id="{E5F59A00-26E5-06F4-9B06-D26AC01B602C}"/>
                </a:ext>
              </a:extLst>
            </p:cNvPr>
            <p:cNvSpPr/>
            <p:nvPr/>
          </p:nvSpPr>
          <p:spPr>
            <a:xfrm>
              <a:off x="2642154" y="5350622"/>
              <a:ext cx="1162685" cy="1162685"/>
            </a:xfrm>
            <a:custGeom>
              <a:avLst/>
              <a:gdLst/>
              <a:ahLst/>
              <a:cxnLst/>
              <a:rect l="l" t="t" r="r" b="b"/>
              <a:pathLst>
                <a:path w="1162685" h="1162684">
                  <a:moveTo>
                    <a:pt x="581134" y="0"/>
                  </a:moveTo>
                  <a:lnTo>
                    <a:pt x="533471" y="1926"/>
                  </a:lnTo>
                  <a:lnTo>
                    <a:pt x="486870" y="7606"/>
                  </a:lnTo>
                  <a:lnTo>
                    <a:pt x="441480" y="16889"/>
                  </a:lnTo>
                  <a:lnTo>
                    <a:pt x="397450" y="29627"/>
                  </a:lnTo>
                  <a:lnTo>
                    <a:pt x="354929" y="45669"/>
                  </a:lnTo>
                  <a:lnTo>
                    <a:pt x="314068" y="64866"/>
                  </a:lnTo>
                  <a:lnTo>
                    <a:pt x="275016" y="87069"/>
                  </a:lnTo>
                  <a:lnTo>
                    <a:pt x="237922" y="112127"/>
                  </a:lnTo>
                  <a:lnTo>
                    <a:pt x="202937" y="139892"/>
                  </a:lnTo>
                  <a:lnTo>
                    <a:pt x="170209" y="170213"/>
                  </a:lnTo>
                  <a:lnTo>
                    <a:pt x="139888" y="202941"/>
                  </a:lnTo>
                  <a:lnTo>
                    <a:pt x="112124" y="237927"/>
                  </a:lnTo>
                  <a:lnTo>
                    <a:pt x="87066" y="275021"/>
                  </a:lnTo>
                  <a:lnTo>
                    <a:pt x="64864" y="314073"/>
                  </a:lnTo>
                  <a:lnTo>
                    <a:pt x="45668" y="354934"/>
                  </a:lnTo>
                  <a:lnTo>
                    <a:pt x="29626" y="397454"/>
                  </a:lnTo>
                  <a:lnTo>
                    <a:pt x="16889" y="441483"/>
                  </a:lnTo>
                  <a:lnTo>
                    <a:pt x="7606" y="486873"/>
                  </a:lnTo>
                  <a:lnTo>
                    <a:pt x="1926" y="533473"/>
                  </a:lnTo>
                  <a:lnTo>
                    <a:pt x="0" y="581134"/>
                  </a:lnTo>
                  <a:lnTo>
                    <a:pt x="1926" y="628795"/>
                  </a:lnTo>
                  <a:lnTo>
                    <a:pt x="7606" y="675395"/>
                  </a:lnTo>
                  <a:lnTo>
                    <a:pt x="16889" y="720784"/>
                  </a:lnTo>
                  <a:lnTo>
                    <a:pt x="29626" y="764814"/>
                  </a:lnTo>
                  <a:lnTo>
                    <a:pt x="45668" y="807334"/>
                  </a:lnTo>
                  <a:lnTo>
                    <a:pt x="64864" y="848195"/>
                  </a:lnTo>
                  <a:lnTo>
                    <a:pt x="87066" y="887247"/>
                  </a:lnTo>
                  <a:lnTo>
                    <a:pt x="112124" y="924340"/>
                  </a:lnTo>
                  <a:lnTo>
                    <a:pt x="139888" y="959326"/>
                  </a:lnTo>
                  <a:lnTo>
                    <a:pt x="170209" y="992054"/>
                  </a:lnTo>
                  <a:lnTo>
                    <a:pt x="202937" y="1022376"/>
                  </a:lnTo>
                  <a:lnTo>
                    <a:pt x="237922" y="1050140"/>
                  </a:lnTo>
                  <a:lnTo>
                    <a:pt x="275016" y="1075199"/>
                  </a:lnTo>
                  <a:lnTo>
                    <a:pt x="314068" y="1097401"/>
                  </a:lnTo>
                  <a:lnTo>
                    <a:pt x="354929" y="1116598"/>
                  </a:lnTo>
                  <a:lnTo>
                    <a:pt x="397450" y="1132640"/>
                  </a:lnTo>
                  <a:lnTo>
                    <a:pt x="441480" y="1145378"/>
                  </a:lnTo>
                  <a:lnTo>
                    <a:pt x="486870" y="1154661"/>
                  </a:lnTo>
                  <a:lnTo>
                    <a:pt x="533471" y="1160341"/>
                  </a:lnTo>
                  <a:lnTo>
                    <a:pt x="581134" y="1162268"/>
                  </a:lnTo>
                  <a:lnTo>
                    <a:pt x="628796" y="1160341"/>
                  </a:lnTo>
                  <a:lnTo>
                    <a:pt x="675397" y="1154661"/>
                  </a:lnTo>
                  <a:lnTo>
                    <a:pt x="720788" y="1145378"/>
                  </a:lnTo>
                  <a:lnTo>
                    <a:pt x="764818" y="1132640"/>
                  </a:lnTo>
                  <a:lnTo>
                    <a:pt x="807338" y="1116598"/>
                  </a:lnTo>
                  <a:lnTo>
                    <a:pt x="848199" y="1097401"/>
                  </a:lnTo>
                  <a:lnTo>
                    <a:pt x="887251" y="1075199"/>
                  </a:lnTo>
                  <a:lnTo>
                    <a:pt x="924345" y="1050140"/>
                  </a:lnTo>
                  <a:lnTo>
                    <a:pt x="959330" y="1022376"/>
                  </a:lnTo>
                  <a:lnTo>
                    <a:pt x="992058" y="992054"/>
                  </a:lnTo>
                  <a:lnTo>
                    <a:pt x="1022379" y="959326"/>
                  </a:lnTo>
                  <a:lnTo>
                    <a:pt x="1050143" y="924340"/>
                  </a:lnTo>
                  <a:lnTo>
                    <a:pt x="1075201" y="887247"/>
                  </a:lnTo>
                  <a:lnTo>
                    <a:pt x="1097403" y="848195"/>
                  </a:lnTo>
                  <a:lnTo>
                    <a:pt x="1116600" y="807334"/>
                  </a:lnTo>
                  <a:lnTo>
                    <a:pt x="1132641" y="764814"/>
                  </a:lnTo>
                  <a:lnTo>
                    <a:pt x="1145379" y="720784"/>
                  </a:lnTo>
                  <a:lnTo>
                    <a:pt x="1154662" y="675395"/>
                  </a:lnTo>
                  <a:lnTo>
                    <a:pt x="1160341" y="628795"/>
                  </a:lnTo>
                  <a:lnTo>
                    <a:pt x="1162268" y="581134"/>
                  </a:lnTo>
                  <a:lnTo>
                    <a:pt x="1160341" y="533473"/>
                  </a:lnTo>
                  <a:lnTo>
                    <a:pt x="1154662" y="486873"/>
                  </a:lnTo>
                  <a:lnTo>
                    <a:pt x="1145379" y="441483"/>
                  </a:lnTo>
                  <a:lnTo>
                    <a:pt x="1132641" y="397454"/>
                  </a:lnTo>
                  <a:lnTo>
                    <a:pt x="1116600" y="354934"/>
                  </a:lnTo>
                  <a:lnTo>
                    <a:pt x="1097403" y="314073"/>
                  </a:lnTo>
                  <a:lnTo>
                    <a:pt x="1075201" y="275021"/>
                  </a:lnTo>
                  <a:lnTo>
                    <a:pt x="1050143" y="237927"/>
                  </a:lnTo>
                  <a:lnTo>
                    <a:pt x="1022379" y="202941"/>
                  </a:lnTo>
                  <a:lnTo>
                    <a:pt x="992058" y="170213"/>
                  </a:lnTo>
                  <a:lnTo>
                    <a:pt x="959330" y="139892"/>
                  </a:lnTo>
                  <a:lnTo>
                    <a:pt x="924345" y="112127"/>
                  </a:lnTo>
                  <a:lnTo>
                    <a:pt x="887251" y="87069"/>
                  </a:lnTo>
                  <a:lnTo>
                    <a:pt x="848199" y="64866"/>
                  </a:lnTo>
                  <a:lnTo>
                    <a:pt x="807338" y="45669"/>
                  </a:lnTo>
                  <a:lnTo>
                    <a:pt x="764818" y="29627"/>
                  </a:lnTo>
                  <a:lnTo>
                    <a:pt x="720788" y="16889"/>
                  </a:lnTo>
                  <a:lnTo>
                    <a:pt x="675397" y="7606"/>
                  </a:lnTo>
                  <a:lnTo>
                    <a:pt x="628796" y="1926"/>
                  </a:lnTo>
                  <a:lnTo>
                    <a:pt x="581134" y="0"/>
                  </a:lnTo>
                  <a:close/>
                </a:path>
              </a:pathLst>
            </a:custGeom>
            <a:solidFill>
              <a:srgbClr val="175CB8"/>
            </a:solidFill>
          </p:spPr>
          <p:txBody>
            <a:bodyPr wrap="square" lIns="0" tIns="0" rIns="0" bIns="0" rtlCol="0"/>
            <a:lstStyle/>
            <a:p>
              <a:endParaRPr/>
            </a:p>
          </p:txBody>
        </p:sp>
        <p:sp>
          <p:nvSpPr>
            <p:cNvPr id="7" name="object 11">
              <a:extLst>
                <a:ext uri="{FF2B5EF4-FFF2-40B4-BE49-F238E27FC236}">
                  <a16:creationId xmlns:a16="http://schemas.microsoft.com/office/drawing/2014/main" id="{8B2AC0B3-D7D1-31C4-28BD-116A16A2BDC4}"/>
                </a:ext>
              </a:extLst>
            </p:cNvPr>
            <p:cNvSpPr/>
            <p:nvPr/>
          </p:nvSpPr>
          <p:spPr>
            <a:xfrm>
              <a:off x="2642154" y="5350622"/>
              <a:ext cx="1162685" cy="1162685"/>
            </a:xfrm>
            <a:custGeom>
              <a:avLst/>
              <a:gdLst/>
              <a:ahLst/>
              <a:cxnLst/>
              <a:rect l="l" t="t" r="r" b="b"/>
              <a:pathLst>
                <a:path w="1162685" h="1162684">
                  <a:moveTo>
                    <a:pt x="581134" y="1162268"/>
                  </a:moveTo>
                  <a:lnTo>
                    <a:pt x="628796" y="1160341"/>
                  </a:lnTo>
                  <a:lnTo>
                    <a:pt x="675397" y="1154661"/>
                  </a:lnTo>
                  <a:lnTo>
                    <a:pt x="720788" y="1145378"/>
                  </a:lnTo>
                  <a:lnTo>
                    <a:pt x="764818" y="1132640"/>
                  </a:lnTo>
                  <a:lnTo>
                    <a:pt x="807338" y="1116598"/>
                  </a:lnTo>
                  <a:lnTo>
                    <a:pt x="848199" y="1097401"/>
                  </a:lnTo>
                  <a:lnTo>
                    <a:pt x="887251" y="1075199"/>
                  </a:lnTo>
                  <a:lnTo>
                    <a:pt x="924345" y="1050140"/>
                  </a:lnTo>
                  <a:lnTo>
                    <a:pt x="959330" y="1022376"/>
                  </a:lnTo>
                  <a:lnTo>
                    <a:pt x="992058" y="992054"/>
                  </a:lnTo>
                  <a:lnTo>
                    <a:pt x="1022379" y="959326"/>
                  </a:lnTo>
                  <a:lnTo>
                    <a:pt x="1050143" y="924340"/>
                  </a:lnTo>
                  <a:lnTo>
                    <a:pt x="1075201" y="887247"/>
                  </a:lnTo>
                  <a:lnTo>
                    <a:pt x="1097403" y="848195"/>
                  </a:lnTo>
                  <a:lnTo>
                    <a:pt x="1116600" y="807334"/>
                  </a:lnTo>
                  <a:lnTo>
                    <a:pt x="1132641" y="764814"/>
                  </a:lnTo>
                  <a:lnTo>
                    <a:pt x="1145379" y="720784"/>
                  </a:lnTo>
                  <a:lnTo>
                    <a:pt x="1154662" y="675395"/>
                  </a:lnTo>
                  <a:lnTo>
                    <a:pt x="1160341" y="628795"/>
                  </a:lnTo>
                  <a:lnTo>
                    <a:pt x="1162268" y="581134"/>
                  </a:lnTo>
                  <a:lnTo>
                    <a:pt x="1160341" y="533473"/>
                  </a:lnTo>
                  <a:lnTo>
                    <a:pt x="1154662" y="486873"/>
                  </a:lnTo>
                  <a:lnTo>
                    <a:pt x="1145379" y="441483"/>
                  </a:lnTo>
                  <a:lnTo>
                    <a:pt x="1132641" y="397454"/>
                  </a:lnTo>
                  <a:lnTo>
                    <a:pt x="1116600" y="354934"/>
                  </a:lnTo>
                  <a:lnTo>
                    <a:pt x="1097403" y="314073"/>
                  </a:lnTo>
                  <a:lnTo>
                    <a:pt x="1075201" y="275021"/>
                  </a:lnTo>
                  <a:lnTo>
                    <a:pt x="1050143" y="237927"/>
                  </a:lnTo>
                  <a:lnTo>
                    <a:pt x="1022379" y="202941"/>
                  </a:lnTo>
                  <a:lnTo>
                    <a:pt x="992058" y="170213"/>
                  </a:lnTo>
                  <a:lnTo>
                    <a:pt x="959330" y="139892"/>
                  </a:lnTo>
                  <a:lnTo>
                    <a:pt x="924345" y="112127"/>
                  </a:lnTo>
                  <a:lnTo>
                    <a:pt x="887251" y="87069"/>
                  </a:lnTo>
                  <a:lnTo>
                    <a:pt x="848199" y="64866"/>
                  </a:lnTo>
                  <a:lnTo>
                    <a:pt x="807338" y="45669"/>
                  </a:lnTo>
                  <a:lnTo>
                    <a:pt x="764818" y="29627"/>
                  </a:lnTo>
                  <a:lnTo>
                    <a:pt x="720788" y="16889"/>
                  </a:lnTo>
                  <a:lnTo>
                    <a:pt x="675397" y="7606"/>
                  </a:lnTo>
                  <a:lnTo>
                    <a:pt x="628796" y="1926"/>
                  </a:lnTo>
                  <a:lnTo>
                    <a:pt x="581134" y="0"/>
                  </a:lnTo>
                  <a:lnTo>
                    <a:pt x="533471" y="1926"/>
                  </a:lnTo>
                  <a:lnTo>
                    <a:pt x="486870" y="7606"/>
                  </a:lnTo>
                  <a:lnTo>
                    <a:pt x="441480" y="16889"/>
                  </a:lnTo>
                  <a:lnTo>
                    <a:pt x="397450" y="29627"/>
                  </a:lnTo>
                  <a:lnTo>
                    <a:pt x="354929" y="45669"/>
                  </a:lnTo>
                  <a:lnTo>
                    <a:pt x="314068" y="64866"/>
                  </a:lnTo>
                  <a:lnTo>
                    <a:pt x="275016" y="87069"/>
                  </a:lnTo>
                  <a:lnTo>
                    <a:pt x="237922" y="112127"/>
                  </a:lnTo>
                  <a:lnTo>
                    <a:pt x="202937" y="139892"/>
                  </a:lnTo>
                  <a:lnTo>
                    <a:pt x="170209" y="170213"/>
                  </a:lnTo>
                  <a:lnTo>
                    <a:pt x="139888" y="202941"/>
                  </a:lnTo>
                  <a:lnTo>
                    <a:pt x="112124" y="237927"/>
                  </a:lnTo>
                  <a:lnTo>
                    <a:pt x="87066" y="275021"/>
                  </a:lnTo>
                  <a:lnTo>
                    <a:pt x="64864" y="314073"/>
                  </a:lnTo>
                  <a:lnTo>
                    <a:pt x="45668" y="354934"/>
                  </a:lnTo>
                  <a:lnTo>
                    <a:pt x="29626" y="397454"/>
                  </a:lnTo>
                  <a:lnTo>
                    <a:pt x="16889" y="441483"/>
                  </a:lnTo>
                  <a:lnTo>
                    <a:pt x="7606" y="486873"/>
                  </a:lnTo>
                  <a:lnTo>
                    <a:pt x="1926" y="533473"/>
                  </a:lnTo>
                  <a:lnTo>
                    <a:pt x="0" y="581134"/>
                  </a:lnTo>
                  <a:lnTo>
                    <a:pt x="1926" y="628795"/>
                  </a:lnTo>
                  <a:lnTo>
                    <a:pt x="7606" y="675395"/>
                  </a:lnTo>
                  <a:lnTo>
                    <a:pt x="16889" y="720784"/>
                  </a:lnTo>
                  <a:lnTo>
                    <a:pt x="29626" y="764814"/>
                  </a:lnTo>
                  <a:lnTo>
                    <a:pt x="45668" y="807334"/>
                  </a:lnTo>
                  <a:lnTo>
                    <a:pt x="64864" y="848195"/>
                  </a:lnTo>
                  <a:lnTo>
                    <a:pt x="87066" y="887247"/>
                  </a:lnTo>
                  <a:lnTo>
                    <a:pt x="112124" y="924340"/>
                  </a:lnTo>
                  <a:lnTo>
                    <a:pt x="139888" y="959326"/>
                  </a:lnTo>
                  <a:lnTo>
                    <a:pt x="170209" y="992054"/>
                  </a:lnTo>
                  <a:lnTo>
                    <a:pt x="202937" y="1022376"/>
                  </a:lnTo>
                  <a:lnTo>
                    <a:pt x="237922" y="1050140"/>
                  </a:lnTo>
                  <a:lnTo>
                    <a:pt x="275016" y="1075199"/>
                  </a:lnTo>
                  <a:lnTo>
                    <a:pt x="314068" y="1097401"/>
                  </a:lnTo>
                  <a:lnTo>
                    <a:pt x="354929" y="1116598"/>
                  </a:lnTo>
                  <a:lnTo>
                    <a:pt x="397450" y="1132640"/>
                  </a:lnTo>
                  <a:lnTo>
                    <a:pt x="441480" y="1145378"/>
                  </a:lnTo>
                  <a:lnTo>
                    <a:pt x="486870" y="1154661"/>
                  </a:lnTo>
                  <a:lnTo>
                    <a:pt x="533471" y="1160341"/>
                  </a:lnTo>
                  <a:lnTo>
                    <a:pt x="581134" y="1162268"/>
                  </a:lnTo>
                  <a:close/>
                </a:path>
              </a:pathLst>
            </a:custGeom>
            <a:ln w="10470">
              <a:solidFill>
                <a:srgbClr val="064660"/>
              </a:solidFill>
            </a:ln>
          </p:spPr>
          <p:txBody>
            <a:bodyPr wrap="square" lIns="0" tIns="0" rIns="0" bIns="0" rtlCol="0"/>
            <a:lstStyle/>
            <a:p>
              <a:endParaRPr/>
            </a:p>
          </p:txBody>
        </p:sp>
      </p:grpSp>
      <p:grpSp>
        <p:nvGrpSpPr>
          <p:cNvPr id="8" name="object 12">
            <a:extLst>
              <a:ext uri="{FF2B5EF4-FFF2-40B4-BE49-F238E27FC236}">
                <a16:creationId xmlns:a16="http://schemas.microsoft.com/office/drawing/2014/main" id="{41945C91-8FD7-A783-11C8-49685D741FD3}"/>
              </a:ext>
            </a:extLst>
          </p:cNvPr>
          <p:cNvGrpSpPr/>
          <p:nvPr/>
        </p:nvGrpSpPr>
        <p:grpSpPr>
          <a:xfrm>
            <a:off x="6057407" y="5345386"/>
            <a:ext cx="1172845" cy="1172845"/>
            <a:chOff x="6057407" y="5345386"/>
            <a:chExt cx="1172845" cy="1172845"/>
          </a:xfrm>
        </p:grpSpPr>
        <p:sp>
          <p:nvSpPr>
            <p:cNvPr id="9" name="object 13">
              <a:extLst>
                <a:ext uri="{FF2B5EF4-FFF2-40B4-BE49-F238E27FC236}">
                  <a16:creationId xmlns:a16="http://schemas.microsoft.com/office/drawing/2014/main" id="{A7D10849-DF63-96F4-2E4B-F5B9EB3E9593}"/>
                </a:ext>
              </a:extLst>
            </p:cNvPr>
            <p:cNvSpPr/>
            <p:nvPr/>
          </p:nvSpPr>
          <p:spPr>
            <a:xfrm>
              <a:off x="6062642" y="5350622"/>
              <a:ext cx="1162685" cy="1162685"/>
            </a:xfrm>
            <a:custGeom>
              <a:avLst/>
              <a:gdLst/>
              <a:ahLst/>
              <a:cxnLst/>
              <a:rect l="l" t="t" r="r" b="b"/>
              <a:pathLst>
                <a:path w="1162684" h="1162684">
                  <a:moveTo>
                    <a:pt x="581134" y="0"/>
                  </a:moveTo>
                  <a:lnTo>
                    <a:pt x="533471" y="1926"/>
                  </a:lnTo>
                  <a:lnTo>
                    <a:pt x="486870" y="7606"/>
                  </a:lnTo>
                  <a:lnTo>
                    <a:pt x="441480" y="16889"/>
                  </a:lnTo>
                  <a:lnTo>
                    <a:pt x="397450" y="29627"/>
                  </a:lnTo>
                  <a:lnTo>
                    <a:pt x="354929" y="45669"/>
                  </a:lnTo>
                  <a:lnTo>
                    <a:pt x="314068" y="64866"/>
                  </a:lnTo>
                  <a:lnTo>
                    <a:pt x="275016" y="87069"/>
                  </a:lnTo>
                  <a:lnTo>
                    <a:pt x="237922" y="112127"/>
                  </a:lnTo>
                  <a:lnTo>
                    <a:pt x="202937" y="139892"/>
                  </a:lnTo>
                  <a:lnTo>
                    <a:pt x="170209" y="170213"/>
                  </a:lnTo>
                  <a:lnTo>
                    <a:pt x="139888" y="202941"/>
                  </a:lnTo>
                  <a:lnTo>
                    <a:pt x="112124" y="237927"/>
                  </a:lnTo>
                  <a:lnTo>
                    <a:pt x="87066" y="275021"/>
                  </a:lnTo>
                  <a:lnTo>
                    <a:pt x="64864" y="314073"/>
                  </a:lnTo>
                  <a:lnTo>
                    <a:pt x="45668" y="354934"/>
                  </a:lnTo>
                  <a:lnTo>
                    <a:pt x="29626" y="397454"/>
                  </a:lnTo>
                  <a:lnTo>
                    <a:pt x="16889" y="441483"/>
                  </a:lnTo>
                  <a:lnTo>
                    <a:pt x="7606" y="486873"/>
                  </a:lnTo>
                  <a:lnTo>
                    <a:pt x="1926" y="533473"/>
                  </a:lnTo>
                  <a:lnTo>
                    <a:pt x="0" y="581134"/>
                  </a:lnTo>
                  <a:lnTo>
                    <a:pt x="1926" y="628795"/>
                  </a:lnTo>
                  <a:lnTo>
                    <a:pt x="7606" y="675395"/>
                  </a:lnTo>
                  <a:lnTo>
                    <a:pt x="16889" y="720784"/>
                  </a:lnTo>
                  <a:lnTo>
                    <a:pt x="29626" y="764814"/>
                  </a:lnTo>
                  <a:lnTo>
                    <a:pt x="45668" y="807334"/>
                  </a:lnTo>
                  <a:lnTo>
                    <a:pt x="64864" y="848195"/>
                  </a:lnTo>
                  <a:lnTo>
                    <a:pt x="87066" y="887247"/>
                  </a:lnTo>
                  <a:lnTo>
                    <a:pt x="112124" y="924340"/>
                  </a:lnTo>
                  <a:lnTo>
                    <a:pt x="139888" y="959326"/>
                  </a:lnTo>
                  <a:lnTo>
                    <a:pt x="170209" y="992054"/>
                  </a:lnTo>
                  <a:lnTo>
                    <a:pt x="202937" y="1022376"/>
                  </a:lnTo>
                  <a:lnTo>
                    <a:pt x="237922" y="1050140"/>
                  </a:lnTo>
                  <a:lnTo>
                    <a:pt x="275016" y="1075199"/>
                  </a:lnTo>
                  <a:lnTo>
                    <a:pt x="314068" y="1097401"/>
                  </a:lnTo>
                  <a:lnTo>
                    <a:pt x="354929" y="1116598"/>
                  </a:lnTo>
                  <a:lnTo>
                    <a:pt x="397450" y="1132640"/>
                  </a:lnTo>
                  <a:lnTo>
                    <a:pt x="441480" y="1145378"/>
                  </a:lnTo>
                  <a:lnTo>
                    <a:pt x="486870" y="1154661"/>
                  </a:lnTo>
                  <a:lnTo>
                    <a:pt x="533471" y="1160341"/>
                  </a:lnTo>
                  <a:lnTo>
                    <a:pt x="581134" y="1162268"/>
                  </a:lnTo>
                  <a:lnTo>
                    <a:pt x="628796" y="1160341"/>
                  </a:lnTo>
                  <a:lnTo>
                    <a:pt x="675397" y="1154661"/>
                  </a:lnTo>
                  <a:lnTo>
                    <a:pt x="720788" y="1145378"/>
                  </a:lnTo>
                  <a:lnTo>
                    <a:pt x="764818" y="1132640"/>
                  </a:lnTo>
                  <a:lnTo>
                    <a:pt x="807338" y="1116598"/>
                  </a:lnTo>
                  <a:lnTo>
                    <a:pt x="848199" y="1097401"/>
                  </a:lnTo>
                  <a:lnTo>
                    <a:pt x="887251" y="1075199"/>
                  </a:lnTo>
                  <a:lnTo>
                    <a:pt x="924345" y="1050140"/>
                  </a:lnTo>
                  <a:lnTo>
                    <a:pt x="959330" y="1022376"/>
                  </a:lnTo>
                  <a:lnTo>
                    <a:pt x="992058" y="992054"/>
                  </a:lnTo>
                  <a:lnTo>
                    <a:pt x="1022379" y="959326"/>
                  </a:lnTo>
                  <a:lnTo>
                    <a:pt x="1050143" y="924340"/>
                  </a:lnTo>
                  <a:lnTo>
                    <a:pt x="1075201" y="887247"/>
                  </a:lnTo>
                  <a:lnTo>
                    <a:pt x="1097403" y="848195"/>
                  </a:lnTo>
                  <a:lnTo>
                    <a:pt x="1116600" y="807334"/>
                  </a:lnTo>
                  <a:lnTo>
                    <a:pt x="1132641" y="764814"/>
                  </a:lnTo>
                  <a:lnTo>
                    <a:pt x="1145379" y="720784"/>
                  </a:lnTo>
                  <a:lnTo>
                    <a:pt x="1154662" y="675395"/>
                  </a:lnTo>
                  <a:lnTo>
                    <a:pt x="1160341" y="628795"/>
                  </a:lnTo>
                  <a:lnTo>
                    <a:pt x="1162268" y="581134"/>
                  </a:lnTo>
                  <a:lnTo>
                    <a:pt x="1160341" y="533473"/>
                  </a:lnTo>
                  <a:lnTo>
                    <a:pt x="1154662" y="486873"/>
                  </a:lnTo>
                  <a:lnTo>
                    <a:pt x="1145379" y="441483"/>
                  </a:lnTo>
                  <a:lnTo>
                    <a:pt x="1132641" y="397454"/>
                  </a:lnTo>
                  <a:lnTo>
                    <a:pt x="1116600" y="354934"/>
                  </a:lnTo>
                  <a:lnTo>
                    <a:pt x="1097403" y="314073"/>
                  </a:lnTo>
                  <a:lnTo>
                    <a:pt x="1075201" y="275021"/>
                  </a:lnTo>
                  <a:lnTo>
                    <a:pt x="1050143" y="237927"/>
                  </a:lnTo>
                  <a:lnTo>
                    <a:pt x="1022379" y="202941"/>
                  </a:lnTo>
                  <a:lnTo>
                    <a:pt x="992058" y="170213"/>
                  </a:lnTo>
                  <a:lnTo>
                    <a:pt x="959330" y="139892"/>
                  </a:lnTo>
                  <a:lnTo>
                    <a:pt x="924345" y="112127"/>
                  </a:lnTo>
                  <a:lnTo>
                    <a:pt x="887251" y="87069"/>
                  </a:lnTo>
                  <a:lnTo>
                    <a:pt x="848199" y="64866"/>
                  </a:lnTo>
                  <a:lnTo>
                    <a:pt x="807338" y="45669"/>
                  </a:lnTo>
                  <a:lnTo>
                    <a:pt x="764818" y="29627"/>
                  </a:lnTo>
                  <a:lnTo>
                    <a:pt x="720788" y="16889"/>
                  </a:lnTo>
                  <a:lnTo>
                    <a:pt x="675397" y="7606"/>
                  </a:lnTo>
                  <a:lnTo>
                    <a:pt x="628796" y="1926"/>
                  </a:lnTo>
                  <a:lnTo>
                    <a:pt x="581134" y="0"/>
                  </a:lnTo>
                  <a:close/>
                </a:path>
              </a:pathLst>
            </a:custGeom>
            <a:solidFill>
              <a:srgbClr val="175CB8"/>
            </a:solidFill>
          </p:spPr>
          <p:txBody>
            <a:bodyPr wrap="square" lIns="0" tIns="0" rIns="0" bIns="0" rtlCol="0"/>
            <a:lstStyle/>
            <a:p>
              <a:endParaRPr/>
            </a:p>
          </p:txBody>
        </p:sp>
        <p:sp>
          <p:nvSpPr>
            <p:cNvPr id="10" name="object 14">
              <a:extLst>
                <a:ext uri="{FF2B5EF4-FFF2-40B4-BE49-F238E27FC236}">
                  <a16:creationId xmlns:a16="http://schemas.microsoft.com/office/drawing/2014/main" id="{7259AC51-5280-FA99-4D08-C3D19D4E7607}"/>
                </a:ext>
              </a:extLst>
            </p:cNvPr>
            <p:cNvSpPr/>
            <p:nvPr/>
          </p:nvSpPr>
          <p:spPr>
            <a:xfrm>
              <a:off x="6062642" y="5350622"/>
              <a:ext cx="1162685" cy="1162685"/>
            </a:xfrm>
            <a:custGeom>
              <a:avLst/>
              <a:gdLst/>
              <a:ahLst/>
              <a:cxnLst/>
              <a:rect l="l" t="t" r="r" b="b"/>
              <a:pathLst>
                <a:path w="1162684" h="1162684">
                  <a:moveTo>
                    <a:pt x="581134" y="1162268"/>
                  </a:moveTo>
                  <a:lnTo>
                    <a:pt x="628796" y="1160341"/>
                  </a:lnTo>
                  <a:lnTo>
                    <a:pt x="675397" y="1154661"/>
                  </a:lnTo>
                  <a:lnTo>
                    <a:pt x="720788" y="1145378"/>
                  </a:lnTo>
                  <a:lnTo>
                    <a:pt x="764818" y="1132640"/>
                  </a:lnTo>
                  <a:lnTo>
                    <a:pt x="807338" y="1116598"/>
                  </a:lnTo>
                  <a:lnTo>
                    <a:pt x="848199" y="1097401"/>
                  </a:lnTo>
                  <a:lnTo>
                    <a:pt x="887251" y="1075199"/>
                  </a:lnTo>
                  <a:lnTo>
                    <a:pt x="924345" y="1050140"/>
                  </a:lnTo>
                  <a:lnTo>
                    <a:pt x="959330" y="1022376"/>
                  </a:lnTo>
                  <a:lnTo>
                    <a:pt x="992058" y="992054"/>
                  </a:lnTo>
                  <a:lnTo>
                    <a:pt x="1022379" y="959326"/>
                  </a:lnTo>
                  <a:lnTo>
                    <a:pt x="1050143" y="924340"/>
                  </a:lnTo>
                  <a:lnTo>
                    <a:pt x="1075201" y="887247"/>
                  </a:lnTo>
                  <a:lnTo>
                    <a:pt x="1097403" y="848195"/>
                  </a:lnTo>
                  <a:lnTo>
                    <a:pt x="1116600" y="807334"/>
                  </a:lnTo>
                  <a:lnTo>
                    <a:pt x="1132641" y="764814"/>
                  </a:lnTo>
                  <a:lnTo>
                    <a:pt x="1145379" y="720784"/>
                  </a:lnTo>
                  <a:lnTo>
                    <a:pt x="1154662" y="675395"/>
                  </a:lnTo>
                  <a:lnTo>
                    <a:pt x="1160341" y="628795"/>
                  </a:lnTo>
                  <a:lnTo>
                    <a:pt x="1162268" y="581134"/>
                  </a:lnTo>
                  <a:lnTo>
                    <a:pt x="1160341" y="533473"/>
                  </a:lnTo>
                  <a:lnTo>
                    <a:pt x="1154662" y="486873"/>
                  </a:lnTo>
                  <a:lnTo>
                    <a:pt x="1145379" y="441483"/>
                  </a:lnTo>
                  <a:lnTo>
                    <a:pt x="1132641" y="397454"/>
                  </a:lnTo>
                  <a:lnTo>
                    <a:pt x="1116600" y="354934"/>
                  </a:lnTo>
                  <a:lnTo>
                    <a:pt x="1097403" y="314073"/>
                  </a:lnTo>
                  <a:lnTo>
                    <a:pt x="1075201" y="275021"/>
                  </a:lnTo>
                  <a:lnTo>
                    <a:pt x="1050143" y="237927"/>
                  </a:lnTo>
                  <a:lnTo>
                    <a:pt x="1022379" y="202941"/>
                  </a:lnTo>
                  <a:lnTo>
                    <a:pt x="992058" y="170213"/>
                  </a:lnTo>
                  <a:lnTo>
                    <a:pt x="959330" y="139892"/>
                  </a:lnTo>
                  <a:lnTo>
                    <a:pt x="924345" y="112127"/>
                  </a:lnTo>
                  <a:lnTo>
                    <a:pt x="887251" y="87069"/>
                  </a:lnTo>
                  <a:lnTo>
                    <a:pt x="848199" y="64866"/>
                  </a:lnTo>
                  <a:lnTo>
                    <a:pt x="807338" y="45669"/>
                  </a:lnTo>
                  <a:lnTo>
                    <a:pt x="764818" y="29627"/>
                  </a:lnTo>
                  <a:lnTo>
                    <a:pt x="720788" y="16889"/>
                  </a:lnTo>
                  <a:lnTo>
                    <a:pt x="675397" y="7606"/>
                  </a:lnTo>
                  <a:lnTo>
                    <a:pt x="628796" y="1926"/>
                  </a:lnTo>
                  <a:lnTo>
                    <a:pt x="581134" y="0"/>
                  </a:lnTo>
                  <a:lnTo>
                    <a:pt x="533471" y="1926"/>
                  </a:lnTo>
                  <a:lnTo>
                    <a:pt x="486870" y="7606"/>
                  </a:lnTo>
                  <a:lnTo>
                    <a:pt x="441480" y="16889"/>
                  </a:lnTo>
                  <a:lnTo>
                    <a:pt x="397450" y="29627"/>
                  </a:lnTo>
                  <a:lnTo>
                    <a:pt x="354929" y="45669"/>
                  </a:lnTo>
                  <a:lnTo>
                    <a:pt x="314068" y="64866"/>
                  </a:lnTo>
                  <a:lnTo>
                    <a:pt x="275016" y="87069"/>
                  </a:lnTo>
                  <a:lnTo>
                    <a:pt x="237922" y="112127"/>
                  </a:lnTo>
                  <a:lnTo>
                    <a:pt x="202937" y="139892"/>
                  </a:lnTo>
                  <a:lnTo>
                    <a:pt x="170209" y="170213"/>
                  </a:lnTo>
                  <a:lnTo>
                    <a:pt x="139888" y="202941"/>
                  </a:lnTo>
                  <a:lnTo>
                    <a:pt x="112124" y="237927"/>
                  </a:lnTo>
                  <a:lnTo>
                    <a:pt x="87066" y="275021"/>
                  </a:lnTo>
                  <a:lnTo>
                    <a:pt x="64864" y="314073"/>
                  </a:lnTo>
                  <a:lnTo>
                    <a:pt x="45668" y="354934"/>
                  </a:lnTo>
                  <a:lnTo>
                    <a:pt x="29626" y="397454"/>
                  </a:lnTo>
                  <a:lnTo>
                    <a:pt x="16889" y="441483"/>
                  </a:lnTo>
                  <a:lnTo>
                    <a:pt x="7606" y="486873"/>
                  </a:lnTo>
                  <a:lnTo>
                    <a:pt x="1926" y="533473"/>
                  </a:lnTo>
                  <a:lnTo>
                    <a:pt x="0" y="581134"/>
                  </a:lnTo>
                  <a:lnTo>
                    <a:pt x="1926" y="628795"/>
                  </a:lnTo>
                  <a:lnTo>
                    <a:pt x="7606" y="675395"/>
                  </a:lnTo>
                  <a:lnTo>
                    <a:pt x="16889" y="720784"/>
                  </a:lnTo>
                  <a:lnTo>
                    <a:pt x="29626" y="764814"/>
                  </a:lnTo>
                  <a:lnTo>
                    <a:pt x="45668" y="807334"/>
                  </a:lnTo>
                  <a:lnTo>
                    <a:pt x="64864" y="848195"/>
                  </a:lnTo>
                  <a:lnTo>
                    <a:pt x="87066" y="887247"/>
                  </a:lnTo>
                  <a:lnTo>
                    <a:pt x="112124" y="924340"/>
                  </a:lnTo>
                  <a:lnTo>
                    <a:pt x="139888" y="959326"/>
                  </a:lnTo>
                  <a:lnTo>
                    <a:pt x="170209" y="992054"/>
                  </a:lnTo>
                  <a:lnTo>
                    <a:pt x="202937" y="1022376"/>
                  </a:lnTo>
                  <a:lnTo>
                    <a:pt x="237922" y="1050140"/>
                  </a:lnTo>
                  <a:lnTo>
                    <a:pt x="275016" y="1075199"/>
                  </a:lnTo>
                  <a:lnTo>
                    <a:pt x="314068" y="1097401"/>
                  </a:lnTo>
                  <a:lnTo>
                    <a:pt x="354929" y="1116598"/>
                  </a:lnTo>
                  <a:lnTo>
                    <a:pt x="397450" y="1132640"/>
                  </a:lnTo>
                  <a:lnTo>
                    <a:pt x="441480" y="1145378"/>
                  </a:lnTo>
                  <a:lnTo>
                    <a:pt x="486870" y="1154661"/>
                  </a:lnTo>
                  <a:lnTo>
                    <a:pt x="533471" y="1160341"/>
                  </a:lnTo>
                  <a:lnTo>
                    <a:pt x="581134" y="1162268"/>
                  </a:lnTo>
                  <a:close/>
                </a:path>
              </a:pathLst>
            </a:custGeom>
            <a:ln w="10470">
              <a:solidFill>
                <a:srgbClr val="064660"/>
              </a:solidFill>
            </a:ln>
          </p:spPr>
          <p:txBody>
            <a:bodyPr wrap="square" lIns="0" tIns="0" rIns="0" bIns="0" rtlCol="0"/>
            <a:lstStyle/>
            <a:p>
              <a:endParaRPr/>
            </a:p>
          </p:txBody>
        </p:sp>
      </p:grpSp>
      <p:sp>
        <p:nvSpPr>
          <p:cNvPr id="11" name="object 15">
            <a:extLst>
              <a:ext uri="{FF2B5EF4-FFF2-40B4-BE49-F238E27FC236}">
                <a16:creationId xmlns:a16="http://schemas.microsoft.com/office/drawing/2014/main" id="{0FB5496D-E957-78FC-16EB-A99632BAA2EF}"/>
              </a:ext>
            </a:extLst>
          </p:cNvPr>
          <p:cNvSpPr txBox="1">
            <a:spLocks/>
          </p:cNvSpPr>
          <p:nvPr/>
        </p:nvSpPr>
        <p:spPr>
          <a:xfrm>
            <a:off x="6254754" y="568325"/>
            <a:ext cx="7758113" cy="1477963"/>
          </a:xfrm>
          <a:prstGeom prst="rect">
            <a:avLst/>
          </a:prstGeom>
        </p:spPr>
        <p:txBody>
          <a:bodyPr vert="horz" wrap="square" lIns="0" tIns="1524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8855"/>
              </a:lnSpc>
              <a:spcBef>
                <a:spcPts val="120"/>
              </a:spcBef>
            </a:pPr>
            <a:r>
              <a:rPr lang="en-US" spc="-10" dirty="0"/>
              <a:t>Title</a:t>
            </a:r>
          </a:p>
          <a:p>
            <a:pPr marL="55880" algn="ctr">
              <a:lnSpc>
                <a:spcPts val="2555"/>
              </a:lnSpc>
              <a:tabLst>
                <a:tab pos="1922780" algn="l"/>
                <a:tab pos="2404110" algn="l"/>
              </a:tabLst>
            </a:pPr>
            <a:r>
              <a:rPr lang="en-US" sz="2150" spc="345" dirty="0">
                <a:solidFill>
                  <a:srgbClr val="57A3EB"/>
                </a:solidFill>
                <a:latin typeface="Arial"/>
                <a:cs typeface="Arial"/>
              </a:rPr>
              <a:t>SUBTITLE</a:t>
            </a:r>
            <a:endParaRPr lang="en-US" sz="2150" dirty="0">
              <a:latin typeface="Arial"/>
              <a:cs typeface="Arial"/>
            </a:endParaRPr>
          </a:p>
        </p:txBody>
      </p:sp>
      <p:sp>
        <p:nvSpPr>
          <p:cNvPr id="12" name="object 16">
            <a:extLst>
              <a:ext uri="{FF2B5EF4-FFF2-40B4-BE49-F238E27FC236}">
                <a16:creationId xmlns:a16="http://schemas.microsoft.com/office/drawing/2014/main" id="{B415E7FF-BDEA-8DF2-1ACD-54E9D5BA54FE}"/>
              </a:ext>
            </a:extLst>
          </p:cNvPr>
          <p:cNvSpPr txBox="1"/>
          <p:nvPr/>
        </p:nvSpPr>
        <p:spPr>
          <a:xfrm>
            <a:off x="2942141" y="5620984"/>
            <a:ext cx="537845" cy="578485"/>
          </a:xfrm>
          <a:prstGeom prst="rect">
            <a:avLst/>
          </a:prstGeom>
        </p:spPr>
        <p:txBody>
          <a:bodyPr vert="horz" wrap="square" lIns="0" tIns="15875" rIns="0" bIns="0" rtlCol="0">
            <a:spAutoFit/>
          </a:bodyPr>
          <a:lstStyle/>
          <a:p>
            <a:pPr marL="12700">
              <a:lnSpc>
                <a:spcPct val="100000"/>
              </a:lnSpc>
              <a:spcBef>
                <a:spcPts val="125"/>
              </a:spcBef>
            </a:pPr>
            <a:r>
              <a:rPr sz="3600" b="1" spc="-25" dirty="0">
                <a:solidFill>
                  <a:srgbClr val="FFFFFF"/>
                </a:solidFill>
                <a:latin typeface="Arial"/>
                <a:cs typeface="Arial"/>
              </a:rPr>
              <a:t>01</a:t>
            </a:r>
            <a:endParaRPr sz="3600">
              <a:latin typeface="Arial"/>
              <a:cs typeface="Arial"/>
            </a:endParaRPr>
          </a:p>
        </p:txBody>
      </p:sp>
      <p:sp>
        <p:nvSpPr>
          <p:cNvPr id="13" name="object 17">
            <a:extLst>
              <a:ext uri="{FF2B5EF4-FFF2-40B4-BE49-F238E27FC236}">
                <a16:creationId xmlns:a16="http://schemas.microsoft.com/office/drawing/2014/main" id="{FA59AE30-7E4A-1E6C-DB1B-F257D0183859}"/>
              </a:ext>
            </a:extLst>
          </p:cNvPr>
          <p:cNvSpPr txBox="1"/>
          <p:nvPr/>
        </p:nvSpPr>
        <p:spPr>
          <a:xfrm>
            <a:off x="6362630" y="5620984"/>
            <a:ext cx="537845" cy="578485"/>
          </a:xfrm>
          <a:prstGeom prst="rect">
            <a:avLst/>
          </a:prstGeom>
        </p:spPr>
        <p:txBody>
          <a:bodyPr vert="horz" wrap="square" lIns="0" tIns="15875" rIns="0" bIns="0" rtlCol="0">
            <a:spAutoFit/>
          </a:bodyPr>
          <a:lstStyle/>
          <a:p>
            <a:pPr marL="12700">
              <a:lnSpc>
                <a:spcPct val="100000"/>
              </a:lnSpc>
              <a:spcBef>
                <a:spcPts val="125"/>
              </a:spcBef>
            </a:pPr>
            <a:r>
              <a:rPr sz="3600" b="1" spc="-25" dirty="0">
                <a:solidFill>
                  <a:srgbClr val="FFFFFF"/>
                </a:solidFill>
                <a:latin typeface="Arial"/>
                <a:cs typeface="Arial"/>
              </a:rPr>
              <a:t>02</a:t>
            </a:r>
            <a:endParaRPr sz="3600">
              <a:latin typeface="Arial"/>
              <a:cs typeface="Arial"/>
            </a:endParaRPr>
          </a:p>
        </p:txBody>
      </p:sp>
      <p:sp>
        <p:nvSpPr>
          <p:cNvPr id="14" name="object 18">
            <a:extLst>
              <a:ext uri="{FF2B5EF4-FFF2-40B4-BE49-F238E27FC236}">
                <a16:creationId xmlns:a16="http://schemas.microsoft.com/office/drawing/2014/main" id="{96EFC6C5-1F96-6EB9-3BD4-24EA801219A8}"/>
              </a:ext>
            </a:extLst>
          </p:cNvPr>
          <p:cNvSpPr txBox="1"/>
          <p:nvPr/>
        </p:nvSpPr>
        <p:spPr>
          <a:xfrm>
            <a:off x="9783119" y="5620984"/>
            <a:ext cx="537845" cy="578485"/>
          </a:xfrm>
          <a:prstGeom prst="rect">
            <a:avLst/>
          </a:prstGeom>
        </p:spPr>
        <p:txBody>
          <a:bodyPr vert="horz" wrap="square" lIns="0" tIns="15875" rIns="0" bIns="0" rtlCol="0">
            <a:spAutoFit/>
          </a:bodyPr>
          <a:lstStyle/>
          <a:p>
            <a:pPr marL="12700">
              <a:lnSpc>
                <a:spcPct val="100000"/>
              </a:lnSpc>
              <a:spcBef>
                <a:spcPts val="125"/>
              </a:spcBef>
            </a:pPr>
            <a:r>
              <a:rPr sz="3600" b="1" spc="-25" dirty="0">
                <a:solidFill>
                  <a:srgbClr val="FFFFFF"/>
                </a:solidFill>
                <a:latin typeface="Arial"/>
                <a:cs typeface="Arial"/>
              </a:rPr>
              <a:t>03</a:t>
            </a:r>
            <a:endParaRPr sz="3600">
              <a:latin typeface="Arial"/>
              <a:cs typeface="Arial"/>
            </a:endParaRPr>
          </a:p>
        </p:txBody>
      </p:sp>
      <p:sp>
        <p:nvSpPr>
          <p:cNvPr id="15" name="object 19">
            <a:extLst>
              <a:ext uri="{FF2B5EF4-FFF2-40B4-BE49-F238E27FC236}">
                <a16:creationId xmlns:a16="http://schemas.microsoft.com/office/drawing/2014/main" id="{E3DDEE96-8076-8137-A60D-6542901B69CD}"/>
              </a:ext>
            </a:extLst>
          </p:cNvPr>
          <p:cNvSpPr txBox="1"/>
          <p:nvPr/>
        </p:nvSpPr>
        <p:spPr>
          <a:xfrm>
            <a:off x="13203609" y="5620984"/>
            <a:ext cx="537845" cy="578485"/>
          </a:xfrm>
          <a:prstGeom prst="rect">
            <a:avLst/>
          </a:prstGeom>
        </p:spPr>
        <p:txBody>
          <a:bodyPr vert="horz" wrap="square" lIns="0" tIns="15875" rIns="0" bIns="0" rtlCol="0">
            <a:spAutoFit/>
          </a:bodyPr>
          <a:lstStyle/>
          <a:p>
            <a:pPr marL="12700">
              <a:lnSpc>
                <a:spcPct val="100000"/>
              </a:lnSpc>
              <a:spcBef>
                <a:spcPts val="125"/>
              </a:spcBef>
            </a:pPr>
            <a:r>
              <a:rPr sz="3600" b="1" spc="-25" dirty="0">
                <a:solidFill>
                  <a:srgbClr val="FFFFFF"/>
                </a:solidFill>
                <a:latin typeface="Arial"/>
                <a:cs typeface="Arial"/>
              </a:rPr>
              <a:t>04</a:t>
            </a:r>
            <a:endParaRPr sz="3600">
              <a:latin typeface="Arial"/>
              <a:cs typeface="Arial"/>
            </a:endParaRPr>
          </a:p>
        </p:txBody>
      </p:sp>
      <p:sp>
        <p:nvSpPr>
          <p:cNvPr id="16" name="object 20">
            <a:extLst>
              <a:ext uri="{FF2B5EF4-FFF2-40B4-BE49-F238E27FC236}">
                <a16:creationId xmlns:a16="http://schemas.microsoft.com/office/drawing/2014/main" id="{ED6978F9-7B77-88F9-FF8A-DD40AE54D9C4}"/>
              </a:ext>
            </a:extLst>
          </p:cNvPr>
          <p:cNvSpPr txBox="1"/>
          <p:nvPr/>
        </p:nvSpPr>
        <p:spPr>
          <a:xfrm>
            <a:off x="16624096" y="5620984"/>
            <a:ext cx="537845" cy="578485"/>
          </a:xfrm>
          <a:prstGeom prst="rect">
            <a:avLst/>
          </a:prstGeom>
        </p:spPr>
        <p:txBody>
          <a:bodyPr vert="horz" wrap="square" lIns="0" tIns="15875" rIns="0" bIns="0" rtlCol="0">
            <a:spAutoFit/>
          </a:bodyPr>
          <a:lstStyle/>
          <a:p>
            <a:pPr marL="12700">
              <a:lnSpc>
                <a:spcPct val="100000"/>
              </a:lnSpc>
              <a:spcBef>
                <a:spcPts val="125"/>
              </a:spcBef>
            </a:pPr>
            <a:r>
              <a:rPr sz="3600" b="1" spc="-25" dirty="0">
                <a:solidFill>
                  <a:srgbClr val="FFFFFF"/>
                </a:solidFill>
                <a:latin typeface="Arial"/>
                <a:cs typeface="Arial"/>
              </a:rPr>
              <a:t>05</a:t>
            </a:r>
            <a:endParaRPr sz="3600">
              <a:latin typeface="Arial"/>
              <a:cs typeface="Arial"/>
            </a:endParaRPr>
          </a:p>
        </p:txBody>
      </p:sp>
      <p:sp>
        <p:nvSpPr>
          <p:cNvPr id="17" name="object 21">
            <a:extLst>
              <a:ext uri="{FF2B5EF4-FFF2-40B4-BE49-F238E27FC236}">
                <a16:creationId xmlns:a16="http://schemas.microsoft.com/office/drawing/2014/main" id="{32AF386C-1254-9749-90FD-805B2AC69605}"/>
              </a:ext>
            </a:extLst>
          </p:cNvPr>
          <p:cNvSpPr txBox="1"/>
          <p:nvPr/>
        </p:nvSpPr>
        <p:spPr>
          <a:xfrm>
            <a:off x="16396126" y="7148638"/>
            <a:ext cx="994410" cy="352425"/>
          </a:xfrm>
          <a:prstGeom prst="rect">
            <a:avLst/>
          </a:prstGeom>
        </p:spPr>
        <p:txBody>
          <a:bodyPr vert="horz" wrap="square" lIns="0" tIns="11430" rIns="0" bIns="0" rtlCol="0">
            <a:spAutoFit/>
          </a:bodyPr>
          <a:lstStyle/>
          <a:p>
            <a:pPr marL="12700">
              <a:lnSpc>
                <a:spcPct val="100000"/>
              </a:lnSpc>
              <a:spcBef>
                <a:spcPts val="90"/>
              </a:spcBef>
            </a:pPr>
            <a:r>
              <a:rPr sz="2150" b="1" dirty="0">
                <a:solidFill>
                  <a:srgbClr val="111046"/>
                </a:solidFill>
                <a:latin typeface="Arial"/>
                <a:cs typeface="Arial"/>
              </a:rPr>
              <a:t>Step</a:t>
            </a:r>
            <a:r>
              <a:rPr sz="2150" b="1" spc="-55" dirty="0">
                <a:solidFill>
                  <a:srgbClr val="111046"/>
                </a:solidFill>
                <a:latin typeface="Arial"/>
                <a:cs typeface="Arial"/>
              </a:rPr>
              <a:t> </a:t>
            </a:r>
            <a:r>
              <a:rPr sz="2150" b="1" spc="-25" dirty="0">
                <a:solidFill>
                  <a:srgbClr val="111046"/>
                </a:solidFill>
                <a:latin typeface="Arial"/>
                <a:cs typeface="Arial"/>
              </a:rPr>
              <a:t>05</a:t>
            </a:r>
            <a:endParaRPr sz="2150">
              <a:latin typeface="Arial"/>
              <a:cs typeface="Arial"/>
            </a:endParaRPr>
          </a:p>
        </p:txBody>
      </p:sp>
      <p:sp>
        <p:nvSpPr>
          <p:cNvPr id="18" name="object 22">
            <a:extLst>
              <a:ext uri="{FF2B5EF4-FFF2-40B4-BE49-F238E27FC236}">
                <a16:creationId xmlns:a16="http://schemas.microsoft.com/office/drawing/2014/main" id="{74FE4C86-5646-FE8F-4CA6-76451630D220}"/>
              </a:ext>
            </a:extLst>
          </p:cNvPr>
          <p:cNvSpPr txBox="1"/>
          <p:nvPr/>
        </p:nvSpPr>
        <p:spPr>
          <a:xfrm>
            <a:off x="12942818" y="7148638"/>
            <a:ext cx="994410" cy="352425"/>
          </a:xfrm>
          <a:prstGeom prst="rect">
            <a:avLst/>
          </a:prstGeom>
        </p:spPr>
        <p:txBody>
          <a:bodyPr vert="horz" wrap="square" lIns="0" tIns="11430" rIns="0" bIns="0" rtlCol="0">
            <a:spAutoFit/>
          </a:bodyPr>
          <a:lstStyle/>
          <a:p>
            <a:pPr marL="12700">
              <a:lnSpc>
                <a:spcPct val="100000"/>
              </a:lnSpc>
              <a:spcBef>
                <a:spcPts val="90"/>
              </a:spcBef>
            </a:pPr>
            <a:r>
              <a:rPr sz="2150" b="1" dirty="0">
                <a:solidFill>
                  <a:srgbClr val="111046"/>
                </a:solidFill>
                <a:latin typeface="Arial"/>
                <a:cs typeface="Arial"/>
              </a:rPr>
              <a:t>Step</a:t>
            </a:r>
            <a:r>
              <a:rPr sz="2150" b="1" spc="-55" dirty="0">
                <a:solidFill>
                  <a:srgbClr val="111046"/>
                </a:solidFill>
                <a:latin typeface="Arial"/>
                <a:cs typeface="Arial"/>
              </a:rPr>
              <a:t> </a:t>
            </a:r>
            <a:r>
              <a:rPr sz="2150" b="1" spc="-25" dirty="0">
                <a:solidFill>
                  <a:srgbClr val="111046"/>
                </a:solidFill>
                <a:latin typeface="Arial"/>
                <a:cs typeface="Arial"/>
              </a:rPr>
              <a:t>04</a:t>
            </a:r>
            <a:endParaRPr sz="2150">
              <a:latin typeface="Arial"/>
              <a:cs typeface="Arial"/>
            </a:endParaRPr>
          </a:p>
        </p:txBody>
      </p:sp>
      <p:sp>
        <p:nvSpPr>
          <p:cNvPr id="19" name="object 23">
            <a:extLst>
              <a:ext uri="{FF2B5EF4-FFF2-40B4-BE49-F238E27FC236}">
                <a16:creationId xmlns:a16="http://schemas.microsoft.com/office/drawing/2014/main" id="{E84BD7B4-0AE5-1A0C-7888-B04A19F5F6BA}"/>
              </a:ext>
            </a:extLst>
          </p:cNvPr>
          <p:cNvSpPr txBox="1"/>
          <p:nvPr/>
        </p:nvSpPr>
        <p:spPr>
          <a:xfrm>
            <a:off x="9522328" y="7148638"/>
            <a:ext cx="994410" cy="352425"/>
          </a:xfrm>
          <a:prstGeom prst="rect">
            <a:avLst/>
          </a:prstGeom>
        </p:spPr>
        <p:txBody>
          <a:bodyPr vert="horz" wrap="square" lIns="0" tIns="11430" rIns="0" bIns="0" rtlCol="0">
            <a:spAutoFit/>
          </a:bodyPr>
          <a:lstStyle/>
          <a:p>
            <a:pPr marL="12700">
              <a:lnSpc>
                <a:spcPct val="100000"/>
              </a:lnSpc>
              <a:spcBef>
                <a:spcPts val="90"/>
              </a:spcBef>
            </a:pPr>
            <a:r>
              <a:rPr sz="2150" b="1" dirty="0">
                <a:solidFill>
                  <a:srgbClr val="111046"/>
                </a:solidFill>
                <a:latin typeface="Arial"/>
                <a:cs typeface="Arial"/>
              </a:rPr>
              <a:t>Step</a:t>
            </a:r>
            <a:r>
              <a:rPr sz="2150" b="1" spc="-55" dirty="0">
                <a:solidFill>
                  <a:srgbClr val="111046"/>
                </a:solidFill>
                <a:latin typeface="Arial"/>
                <a:cs typeface="Arial"/>
              </a:rPr>
              <a:t> </a:t>
            </a:r>
            <a:r>
              <a:rPr sz="2150" b="1" spc="-25" dirty="0">
                <a:solidFill>
                  <a:srgbClr val="111046"/>
                </a:solidFill>
                <a:latin typeface="Arial"/>
                <a:cs typeface="Arial"/>
              </a:rPr>
              <a:t>03</a:t>
            </a:r>
            <a:endParaRPr sz="2150">
              <a:latin typeface="Arial"/>
              <a:cs typeface="Arial"/>
            </a:endParaRPr>
          </a:p>
        </p:txBody>
      </p:sp>
      <p:sp>
        <p:nvSpPr>
          <p:cNvPr id="20" name="object 24">
            <a:extLst>
              <a:ext uri="{FF2B5EF4-FFF2-40B4-BE49-F238E27FC236}">
                <a16:creationId xmlns:a16="http://schemas.microsoft.com/office/drawing/2014/main" id="{638DFE7F-AC33-11D0-2B94-26209287F713}"/>
              </a:ext>
            </a:extLst>
          </p:cNvPr>
          <p:cNvSpPr txBox="1"/>
          <p:nvPr/>
        </p:nvSpPr>
        <p:spPr>
          <a:xfrm>
            <a:off x="6167478" y="7148638"/>
            <a:ext cx="994410" cy="352425"/>
          </a:xfrm>
          <a:prstGeom prst="rect">
            <a:avLst/>
          </a:prstGeom>
        </p:spPr>
        <p:txBody>
          <a:bodyPr vert="horz" wrap="square" lIns="0" tIns="11430" rIns="0" bIns="0" rtlCol="0">
            <a:spAutoFit/>
          </a:bodyPr>
          <a:lstStyle/>
          <a:p>
            <a:pPr marL="12700">
              <a:lnSpc>
                <a:spcPct val="100000"/>
              </a:lnSpc>
              <a:spcBef>
                <a:spcPts val="90"/>
              </a:spcBef>
            </a:pPr>
            <a:r>
              <a:rPr sz="2150" b="1" dirty="0">
                <a:solidFill>
                  <a:srgbClr val="111046"/>
                </a:solidFill>
                <a:latin typeface="Arial"/>
                <a:cs typeface="Arial"/>
              </a:rPr>
              <a:t>Step</a:t>
            </a:r>
            <a:r>
              <a:rPr sz="2150" b="1" spc="-55" dirty="0">
                <a:solidFill>
                  <a:srgbClr val="111046"/>
                </a:solidFill>
                <a:latin typeface="Arial"/>
                <a:cs typeface="Arial"/>
              </a:rPr>
              <a:t> </a:t>
            </a:r>
            <a:r>
              <a:rPr sz="2150" b="1" spc="-25" dirty="0">
                <a:solidFill>
                  <a:srgbClr val="111046"/>
                </a:solidFill>
                <a:latin typeface="Arial"/>
                <a:cs typeface="Arial"/>
              </a:rPr>
              <a:t>02</a:t>
            </a:r>
            <a:endParaRPr sz="2150">
              <a:latin typeface="Arial"/>
              <a:cs typeface="Arial"/>
            </a:endParaRPr>
          </a:p>
        </p:txBody>
      </p:sp>
      <p:sp>
        <p:nvSpPr>
          <p:cNvPr id="21" name="object 25">
            <a:extLst>
              <a:ext uri="{FF2B5EF4-FFF2-40B4-BE49-F238E27FC236}">
                <a16:creationId xmlns:a16="http://schemas.microsoft.com/office/drawing/2014/main" id="{1F0FEA88-770D-797D-D7C3-4372D239685C}"/>
              </a:ext>
            </a:extLst>
          </p:cNvPr>
          <p:cNvSpPr txBox="1"/>
          <p:nvPr/>
        </p:nvSpPr>
        <p:spPr>
          <a:xfrm>
            <a:off x="2648530" y="7148638"/>
            <a:ext cx="994410" cy="352425"/>
          </a:xfrm>
          <a:prstGeom prst="rect">
            <a:avLst/>
          </a:prstGeom>
        </p:spPr>
        <p:txBody>
          <a:bodyPr vert="horz" wrap="square" lIns="0" tIns="11430" rIns="0" bIns="0" rtlCol="0">
            <a:spAutoFit/>
          </a:bodyPr>
          <a:lstStyle/>
          <a:p>
            <a:pPr marL="12700">
              <a:lnSpc>
                <a:spcPct val="100000"/>
              </a:lnSpc>
              <a:spcBef>
                <a:spcPts val="90"/>
              </a:spcBef>
            </a:pPr>
            <a:r>
              <a:rPr sz="2150" b="1" dirty="0">
                <a:solidFill>
                  <a:srgbClr val="111046"/>
                </a:solidFill>
                <a:latin typeface="Arial"/>
                <a:cs typeface="Arial"/>
              </a:rPr>
              <a:t>Step</a:t>
            </a:r>
            <a:r>
              <a:rPr sz="2150" b="1" spc="-55" dirty="0">
                <a:solidFill>
                  <a:srgbClr val="111046"/>
                </a:solidFill>
                <a:latin typeface="Arial"/>
                <a:cs typeface="Arial"/>
              </a:rPr>
              <a:t> </a:t>
            </a:r>
            <a:r>
              <a:rPr sz="2150" b="1" spc="-25" dirty="0">
                <a:solidFill>
                  <a:srgbClr val="111046"/>
                </a:solidFill>
                <a:latin typeface="Arial"/>
                <a:cs typeface="Arial"/>
              </a:rPr>
              <a:t>01</a:t>
            </a:r>
            <a:endParaRPr sz="2150">
              <a:latin typeface="Arial"/>
              <a:cs typeface="Arial"/>
            </a:endParaRPr>
          </a:p>
        </p:txBody>
      </p:sp>
      <p:sp>
        <p:nvSpPr>
          <p:cNvPr id="22" name="object 26">
            <a:extLst>
              <a:ext uri="{FF2B5EF4-FFF2-40B4-BE49-F238E27FC236}">
                <a16:creationId xmlns:a16="http://schemas.microsoft.com/office/drawing/2014/main" id="{8B7E7A31-30E0-0C09-D92F-00CA3B3D5CE7}"/>
              </a:ext>
            </a:extLst>
          </p:cNvPr>
          <p:cNvSpPr txBox="1"/>
          <p:nvPr/>
        </p:nvSpPr>
        <p:spPr>
          <a:xfrm>
            <a:off x="1697545" y="7668328"/>
            <a:ext cx="3027045" cy="1910714"/>
          </a:xfrm>
          <a:prstGeom prst="rect">
            <a:avLst/>
          </a:prstGeom>
        </p:spPr>
        <p:txBody>
          <a:bodyPr vert="horz" wrap="square" lIns="0" tIns="12700" rIns="0" bIns="0" rtlCol="0">
            <a:spAutoFit/>
          </a:bodyPr>
          <a:lstStyle/>
          <a:p>
            <a:pPr marL="12700" marR="5080" algn="ctr">
              <a:lnSpc>
                <a:spcPct val="124900"/>
              </a:lnSpc>
              <a:spcBef>
                <a:spcPts val="100"/>
              </a:spcBef>
            </a:pPr>
            <a:r>
              <a:rPr sz="1650" dirty="0">
                <a:solidFill>
                  <a:srgbClr val="231F20"/>
                </a:solidFill>
                <a:latin typeface="Arial"/>
                <a:cs typeface="Arial"/>
              </a:rPr>
              <a:t>Aceribus</a:t>
            </a:r>
            <a:r>
              <a:rPr sz="1650" spc="-70" dirty="0">
                <a:solidFill>
                  <a:srgbClr val="231F20"/>
                </a:solidFill>
                <a:latin typeface="Arial"/>
                <a:cs typeface="Arial"/>
              </a:rPr>
              <a:t> </a:t>
            </a:r>
            <a:r>
              <a:rPr sz="1650" dirty="0">
                <a:solidFill>
                  <a:srgbClr val="231F20"/>
                </a:solidFill>
                <a:latin typeface="Arial"/>
                <a:cs typeface="Arial"/>
              </a:rPr>
              <a:t>velecte</a:t>
            </a:r>
            <a:r>
              <a:rPr sz="1650" spc="-65" dirty="0">
                <a:solidFill>
                  <a:srgbClr val="231F20"/>
                </a:solidFill>
                <a:latin typeface="Arial"/>
                <a:cs typeface="Arial"/>
              </a:rPr>
              <a:t> </a:t>
            </a:r>
            <a:r>
              <a:rPr sz="1650" dirty="0">
                <a:solidFill>
                  <a:srgbClr val="231F20"/>
                </a:solidFill>
                <a:latin typeface="Arial"/>
                <a:cs typeface="Arial"/>
              </a:rPr>
              <a:t>latum</a:t>
            </a:r>
            <a:r>
              <a:rPr sz="1650" spc="-70" dirty="0">
                <a:solidFill>
                  <a:srgbClr val="231F20"/>
                </a:solidFill>
                <a:latin typeface="Arial"/>
                <a:cs typeface="Arial"/>
              </a:rPr>
              <a:t> </a:t>
            </a:r>
            <a:r>
              <a:rPr sz="1650" spc="-10" dirty="0">
                <a:solidFill>
                  <a:srgbClr val="231F20"/>
                </a:solidFill>
                <a:latin typeface="Arial"/>
                <a:cs typeface="Arial"/>
              </a:rPr>
              <a:t>ressectia </a:t>
            </a:r>
            <a:r>
              <a:rPr sz="1650" dirty="0">
                <a:solidFill>
                  <a:srgbClr val="231F20"/>
                </a:solidFill>
                <a:latin typeface="Arial"/>
                <a:cs typeface="Arial"/>
              </a:rPr>
              <a:t>cum</a:t>
            </a:r>
            <a:r>
              <a:rPr sz="1650" spc="-55" dirty="0">
                <a:solidFill>
                  <a:srgbClr val="231F20"/>
                </a:solidFill>
                <a:latin typeface="Arial"/>
                <a:cs typeface="Arial"/>
              </a:rPr>
              <a:t> </a:t>
            </a:r>
            <a:r>
              <a:rPr sz="1650" dirty="0">
                <a:solidFill>
                  <a:srgbClr val="231F20"/>
                </a:solidFill>
                <a:latin typeface="Arial"/>
                <a:cs typeface="Arial"/>
              </a:rPr>
              <a:t>estior</a:t>
            </a:r>
            <a:r>
              <a:rPr sz="1650" spc="-55" dirty="0">
                <a:solidFill>
                  <a:srgbClr val="231F20"/>
                </a:solidFill>
                <a:latin typeface="Arial"/>
                <a:cs typeface="Arial"/>
              </a:rPr>
              <a:t> </a:t>
            </a:r>
            <a:r>
              <a:rPr sz="1650" dirty="0">
                <a:solidFill>
                  <a:srgbClr val="231F20"/>
                </a:solidFill>
                <a:latin typeface="Arial"/>
                <a:cs typeface="Arial"/>
              </a:rPr>
              <a:t>maionsequis</a:t>
            </a:r>
            <a:r>
              <a:rPr sz="1650" spc="-55" dirty="0">
                <a:solidFill>
                  <a:srgbClr val="231F20"/>
                </a:solidFill>
                <a:latin typeface="Arial"/>
                <a:cs typeface="Arial"/>
              </a:rPr>
              <a:t> </a:t>
            </a:r>
            <a:r>
              <a:rPr sz="1650" spc="-25" dirty="0">
                <a:solidFill>
                  <a:srgbClr val="231F20"/>
                </a:solidFill>
                <a:latin typeface="Arial"/>
                <a:cs typeface="Arial"/>
              </a:rPr>
              <a:t>sit </a:t>
            </a:r>
            <a:r>
              <a:rPr sz="1650" dirty="0">
                <a:solidFill>
                  <a:srgbClr val="231F20"/>
                </a:solidFill>
                <a:latin typeface="Arial"/>
                <a:cs typeface="Arial"/>
              </a:rPr>
              <a:t>alitiore,</a:t>
            </a:r>
            <a:r>
              <a:rPr sz="1650" spc="-60" dirty="0">
                <a:solidFill>
                  <a:srgbClr val="231F20"/>
                </a:solidFill>
                <a:latin typeface="Arial"/>
                <a:cs typeface="Arial"/>
              </a:rPr>
              <a:t> </a:t>
            </a:r>
            <a:r>
              <a:rPr sz="1650" dirty="0">
                <a:solidFill>
                  <a:srgbClr val="231F20"/>
                </a:solidFill>
                <a:latin typeface="Arial"/>
                <a:cs typeface="Arial"/>
              </a:rPr>
              <a:t>intiore</a:t>
            </a:r>
            <a:r>
              <a:rPr sz="1650" spc="-60" dirty="0">
                <a:solidFill>
                  <a:srgbClr val="231F20"/>
                </a:solidFill>
                <a:latin typeface="Arial"/>
                <a:cs typeface="Arial"/>
              </a:rPr>
              <a:t> </a:t>
            </a:r>
            <a:r>
              <a:rPr sz="1650" dirty="0">
                <a:solidFill>
                  <a:srgbClr val="231F20"/>
                </a:solidFill>
                <a:latin typeface="Arial"/>
                <a:cs typeface="Arial"/>
              </a:rPr>
              <a:t>erum,</a:t>
            </a:r>
            <a:r>
              <a:rPr sz="1650" spc="-60" dirty="0">
                <a:solidFill>
                  <a:srgbClr val="231F20"/>
                </a:solidFill>
                <a:latin typeface="Arial"/>
                <a:cs typeface="Arial"/>
              </a:rPr>
              <a:t> </a:t>
            </a:r>
            <a:r>
              <a:rPr sz="1650" spc="-10" dirty="0">
                <a:solidFill>
                  <a:srgbClr val="231F20"/>
                </a:solidFill>
                <a:latin typeface="Arial"/>
                <a:cs typeface="Arial"/>
              </a:rPr>
              <a:t>voluptatin </a:t>
            </a:r>
            <a:r>
              <a:rPr sz="1650" dirty="0">
                <a:solidFill>
                  <a:srgbClr val="231F20"/>
                </a:solidFill>
                <a:latin typeface="Arial"/>
                <a:cs typeface="Arial"/>
              </a:rPr>
              <a:t>corrovid</a:t>
            </a:r>
            <a:r>
              <a:rPr sz="1650" spc="-90" dirty="0">
                <a:solidFill>
                  <a:srgbClr val="231F20"/>
                </a:solidFill>
                <a:latin typeface="Arial"/>
                <a:cs typeface="Arial"/>
              </a:rPr>
              <a:t> </a:t>
            </a:r>
            <a:r>
              <a:rPr sz="1650" dirty="0">
                <a:solidFill>
                  <a:srgbClr val="231F20"/>
                </a:solidFill>
                <a:latin typeface="Arial"/>
                <a:cs typeface="Arial"/>
              </a:rPr>
              <a:t>moditi</a:t>
            </a:r>
            <a:r>
              <a:rPr sz="1650" spc="-85" dirty="0">
                <a:solidFill>
                  <a:srgbClr val="231F20"/>
                </a:solidFill>
                <a:latin typeface="Arial"/>
                <a:cs typeface="Arial"/>
              </a:rPr>
              <a:t> </a:t>
            </a:r>
            <a:r>
              <a:rPr sz="1650" dirty="0">
                <a:solidFill>
                  <a:srgbClr val="231F20"/>
                </a:solidFill>
                <a:latin typeface="Arial"/>
                <a:cs typeface="Arial"/>
              </a:rPr>
              <a:t>dolupta</a:t>
            </a:r>
            <a:r>
              <a:rPr sz="1650" spc="-90" dirty="0">
                <a:solidFill>
                  <a:srgbClr val="231F20"/>
                </a:solidFill>
                <a:latin typeface="Arial"/>
                <a:cs typeface="Arial"/>
              </a:rPr>
              <a:t> </a:t>
            </a:r>
            <a:r>
              <a:rPr sz="1650" spc="-10" dirty="0">
                <a:solidFill>
                  <a:srgbClr val="231F20"/>
                </a:solidFill>
                <a:latin typeface="Arial"/>
                <a:cs typeface="Arial"/>
              </a:rPr>
              <a:t>tissequi </a:t>
            </a:r>
            <a:r>
              <a:rPr sz="1650" dirty="0">
                <a:solidFill>
                  <a:srgbClr val="231F20"/>
                </a:solidFill>
                <a:latin typeface="Arial"/>
                <a:cs typeface="Arial"/>
              </a:rPr>
              <a:t>dolestibus</a:t>
            </a:r>
            <a:r>
              <a:rPr sz="1650" spc="-40" dirty="0">
                <a:solidFill>
                  <a:srgbClr val="231F20"/>
                </a:solidFill>
                <a:latin typeface="Arial"/>
                <a:cs typeface="Arial"/>
              </a:rPr>
              <a:t> </a:t>
            </a:r>
            <a:r>
              <a:rPr sz="1650" dirty="0">
                <a:solidFill>
                  <a:srgbClr val="231F20"/>
                </a:solidFill>
                <a:latin typeface="Arial"/>
                <a:cs typeface="Arial"/>
              </a:rPr>
              <a:t>et</a:t>
            </a:r>
            <a:r>
              <a:rPr sz="1650" spc="-40" dirty="0">
                <a:solidFill>
                  <a:srgbClr val="231F20"/>
                </a:solidFill>
                <a:latin typeface="Arial"/>
                <a:cs typeface="Arial"/>
              </a:rPr>
              <a:t> </a:t>
            </a:r>
            <a:r>
              <a:rPr sz="1650" dirty="0">
                <a:solidFill>
                  <a:srgbClr val="231F20"/>
                </a:solidFill>
                <a:latin typeface="Arial"/>
                <a:cs typeface="Arial"/>
              </a:rPr>
              <a:t>que</a:t>
            </a:r>
            <a:r>
              <a:rPr sz="1650" spc="-45" dirty="0">
                <a:solidFill>
                  <a:srgbClr val="231F20"/>
                </a:solidFill>
                <a:latin typeface="Arial"/>
                <a:cs typeface="Arial"/>
              </a:rPr>
              <a:t> </a:t>
            </a:r>
            <a:r>
              <a:rPr sz="1650" dirty="0">
                <a:solidFill>
                  <a:srgbClr val="231F20"/>
                </a:solidFill>
                <a:latin typeface="Arial"/>
                <a:cs typeface="Arial"/>
              </a:rPr>
              <a:t>ma</a:t>
            </a:r>
            <a:r>
              <a:rPr sz="1650" spc="-40" dirty="0">
                <a:solidFill>
                  <a:srgbClr val="231F20"/>
                </a:solidFill>
                <a:latin typeface="Arial"/>
                <a:cs typeface="Arial"/>
              </a:rPr>
              <a:t> </a:t>
            </a:r>
            <a:r>
              <a:rPr sz="1650" spc="-25" dirty="0">
                <a:solidFill>
                  <a:srgbClr val="231F20"/>
                </a:solidFill>
                <a:latin typeface="Arial"/>
                <a:cs typeface="Arial"/>
              </a:rPr>
              <a:t>qui</a:t>
            </a:r>
            <a:r>
              <a:rPr sz="1650" spc="500" dirty="0">
                <a:solidFill>
                  <a:srgbClr val="231F20"/>
                </a:solidFill>
                <a:latin typeface="Arial"/>
                <a:cs typeface="Arial"/>
              </a:rPr>
              <a:t> </a:t>
            </a:r>
            <a:r>
              <a:rPr sz="1650" dirty="0">
                <a:solidFill>
                  <a:srgbClr val="231F20"/>
                </a:solidFill>
                <a:latin typeface="Arial"/>
                <a:cs typeface="Arial"/>
              </a:rPr>
              <a:t>aperem</a:t>
            </a:r>
            <a:r>
              <a:rPr sz="1650" spc="-40" dirty="0">
                <a:solidFill>
                  <a:srgbClr val="231F20"/>
                </a:solidFill>
                <a:latin typeface="Arial"/>
                <a:cs typeface="Arial"/>
              </a:rPr>
              <a:t> </a:t>
            </a:r>
            <a:r>
              <a:rPr sz="1650" dirty="0">
                <a:solidFill>
                  <a:srgbClr val="231F20"/>
                </a:solidFill>
                <a:latin typeface="Arial"/>
                <a:cs typeface="Arial"/>
              </a:rPr>
              <a:t>quia</a:t>
            </a:r>
            <a:r>
              <a:rPr sz="1650" spc="-40" dirty="0">
                <a:solidFill>
                  <a:srgbClr val="231F20"/>
                </a:solidFill>
                <a:latin typeface="Arial"/>
                <a:cs typeface="Arial"/>
              </a:rPr>
              <a:t> </a:t>
            </a:r>
            <a:r>
              <a:rPr sz="1650" dirty="0">
                <a:solidFill>
                  <a:srgbClr val="231F20"/>
                </a:solidFill>
                <a:latin typeface="Arial"/>
                <a:cs typeface="Arial"/>
              </a:rPr>
              <a:t>quis</a:t>
            </a:r>
            <a:r>
              <a:rPr sz="1650" spc="-40" dirty="0">
                <a:solidFill>
                  <a:srgbClr val="231F20"/>
                </a:solidFill>
                <a:latin typeface="Arial"/>
                <a:cs typeface="Arial"/>
              </a:rPr>
              <a:t> </a:t>
            </a:r>
            <a:r>
              <a:rPr sz="1650" dirty="0">
                <a:solidFill>
                  <a:srgbClr val="231F20"/>
                </a:solidFill>
                <a:latin typeface="Arial"/>
                <a:cs typeface="Arial"/>
              </a:rPr>
              <a:t>et</a:t>
            </a:r>
            <a:r>
              <a:rPr sz="1650" spc="-35" dirty="0">
                <a:solidFill>
                  <a:srgbClr val="231F20"/>
                </a:solidFill>
                <a:latin typeface="Arial"/>
                <a:cs typeface="Arial"/>
              </a:rPr>
              <a:t> </a:t>
            </a:r>
            <a:r>
              <a:rPr sz="1650" dirty="0">
                <a:solidFill>
                  <a:srgbClr val="231F20"/>
                </a:solidFill>
                <a:latin typeface="Arial"/>
                <a:cs typeface="Arial"/>
              </a:rPr>
              <a:t>hici</a:t>
            </a:r>
            <a:r>
              <a:rPr sz="1650" spc="-45" dirty="0">
                <a:solidFill>
                  <a:srgbClr val="231F20"/>
                </a:solidFill>
                <a:latin typeface="Arial"/>
                <a:cs typeface="Arial"/>
              </a:rPr>
              <a:t> </a:t>
            </a:r>
            <a:r>
              <a:rPr sz="1650" spc="-10" dirty="0">
                <a:solidFill>
                  <a:srgbClr val="231F20"/>
                </a:solidFill>
                <a:latin typeface="Arial"/>
                <a:cs typeface="Arial"/>
              </a:rPr>
              <a:t>ditas.</a:t>
            </a:r>
            <a:endParaRPr sz="1650">
              <a:latin typeface="Arial"/>
              <a:cs typeface="Arial"/>
            </a:endParaRPr>
          </a:p>
        </p:txBody>
      </p:sp>
      <p:sp>
        <p:nvSpPr>
          <p:cNvPr id="23" name="object 27">
            <a:extLst>
              <a:ext uri="{FF2B5EF4-FFF2-40B4-BE49-F238E27FC236}">
                <a16:creationId xmlns:a16="http://schemas.microsoft.com/office/drawing/2014/main" id="{DD55CF09-DC29-AEF1-9BA4-B20F3007F429}"/>
              </a:ext>
            </a:extLst>
          </p:cNvPr>
          <p:cNvSpPr txBox="1"/>
          <p:nvPr/>
        </p:nvSpPr>
        <p:spPr>
          <a:xfrm>
            <a:off x="5134428" y="7668328"/>
            <a:ext cx="2994025" cy="1910714"/>
          </a:xfrm>
          <a:prstGeom prst="rect">
            <a:avLst/>
          </a:prstGeom>
        </p:spPr>
        <p:txBody>
          <a:bodyPr vert="horz" wrap="square" lIns="0" tIns="12700" rIns="0" bIns="0" rtlCol="0">
            <a:spAutoFit/>
          </a:bodyPr>
          <a:lstStyle/>
          <a:p>
            <a:pPr marL="196850" marR="188595" algn="ctr">
              <a:lnSpc>
                <a:spcPct val="124900"/>
              </a:lnSpc>
              <a:spcBef>
                <a:spcPts val="100"/>
              </a:spcBef>
            </a:pPr>
            <a:r>
              <a:rPr sz="1650" dirty="0">
                <a:solidFill>
                  <a:srgbClr val="231F20"/>
                </a:solidFill>
                <a:latin typeface="Arial"/>
                <a:cs typeface="Arial"/>
              </a:rPr>
              <a:t>Tum</a:t>
            </a:r>
            <a:r>
              <a:rPr sz="1650" spc="-65" dirty="0">
                <a:solidFill>
                  <a:srgbClr val="231F20"/>
                </a:solidFill>
                <a:latin typeface="Arial"/>
                <a:cs typeface="Arial"/>
              </a:rPr>
              <a:t> </a:t>
            </a:r>
            <a:r>
              <a:rPr sz="1650" dirty="0">
                <a:solidFill>
                  <a:srgbClr val="231F20"/>
                </a:solidFill>
                <a:latin typeface="Arial"/>
                <a:cs typeface="Arial"/>
              </a:rPr>
              <a:t>simperae</a:t>
            </a:r>
            <a:r>
              <a:rPr sz="1650" spc="-65" dirty="0">
                <a:solidFill>
                  <a:srgbClr val="231F20"/>
                </a:solidFill>
                <a:latin typeface="Arial"/>
                <a:cs typeface="Arial"/>
              </a:rPr>
              <a:t> </a:t>
            </a:r>
            <a:r>
              <a:rPr sz="1650" dirty="0">
                <a:solidFill>
                  <a:srgbClr val="231F20"/>
                </a:solidFill>
                <a:latin typeface="Arial"/>
                <a:cs typeface="Arial"/>
              </a:rPr>
              <a:t>aut</a:t>
            </a:r>
            <a:r>
              <a:rPr sz="1650" spc="-60" dirty="0">
                <a:solidFill>
                  <a:srgbClr val="231F20"/>
                </a:solidFill>
                <a:latin typeface="Arial"/>
                <a:cs typeface="Arial"/>
              </a:rPr>
              <a:t> </a:t>
            </a:r>
            <a:r>
              <a:rPr sz="1650" dirty="0">
                <a:solidFill>
                  <a:srgbClr val="231F20"/>
                </a:solidFill>
                <a:latin typeface="Arial"/>
                <a:cs typeface="Arial"/>
              </a:rPr>
              <a:t>ant</a:t>
            </a:r>
            <a:r>
              <a:rPr sz="1650" spc="-65" dirty="0">
                <a:solidFill>
                  <a:srgbClr val="231F20"/>
                </a:solidFill>
                <a:latin typeface="Arial"/>
                <a:cs typeface="Arial"/>
              </a:rPr>
              <a:t> </a:t>
            </a:r>
            <a:r>
              <a:rPr sz="1650" spc="-10" dirty="0">
                <a:solidFill>
                  <a:srgbClr val="231F20"/>
                </a:solidFill>
                <a:latin typeface="Arial"/>
                <a:cs typeface="Arial"/>
              </a:rPr>
              <a:t>facea </a:t>
            </a:r>
            <a:r>
              <a:rPr sz="1650" dirty="0">
                <a:solidFill>
                  <a:srgbClr val="231F20"/>
                </a:solidFill>
                <a:latin typeface="Arial"/>
                <a:cs typeface="Arial"/>
              </a:rPr>
              <a:t>volupta</a:t>
            </a:r>
            <a:r>
              <a:rPr sz="1650" spc="-55" dirty="0">
                <a:solidFill>
                  <a:srgbClr val="231F20"/>
                </a:solidFill>
                <a:latin typeface="Arial"/>
                <a:cs typeface="Arial"/>
              </a:rPr>
              <a:t> </a:t>
            </a:r>
            <a:r>
              <a:rPr sz="1650" dirty="0">
                <a:solidFill>
                  <a:srgbClr val="231F20"/>
                </a:solidFill>
                <a:latin typeface="Arial"/>
                <a:cs typeface="Arial"/>
              </a:rPr>
              <a:t>taspit</a:t>
            </a:r>
            <a:r>
              <a:rPr sz="1650" spc="-55" dirty="0">
                <a:solidFill>
                  <a:srgbClr val="231F20"/>
                </a:solidFill>
                <a:latin typeface="Arial"/>
                <a:cs typeface="Arial"/>
              </a:rPr>
              <a:t> </a:t>
            </a:r>
            <a:r>
              <a:rPr sz="1650" dirty="0">
                <a:solidFill>
                  <a:srgbClr val="231F20"/>
                </a:solidFill>
                <a:latin typeface="Arial"/>
                <a:cs typeface="Arial"/>
              </a:rPr>
              <a:t>quia</a:t>
            </a:r>
            <a:r>
              <a:rPr sz="1650" spc="-55" dirty="0">
                <a:solidFill>
                  <a:srgbClr val="231F20"/>
                </a:solidFill>
                <a:latin typeface="Arial"/>
                <a:cs typeface="Arial"/>
              </a:rPr>
              <a:t> </a:t>
            </a:r>
            <a:r>
              <a:rPr sz="1650" dirty="0">
                <a:solidFill>
                  <a:srgbClr val="231F20"/>
                </a:solidFill>
                <a:latin typeface="Arial"/>
                <a:cs typeface="Arial"/>
              </a:rPr>
              <a:t>num</a:t>
            </a:r>
            <a:r>
              <a:rPr sz="1650" spc="-50" dirty="0">
                <a:solidFill>
                  <a:srgbClr val="231F20"/>
                </a:solidFill>
                <a:latin typeface="Arial"/>
                <a:cs typeface="Arial"/>
              </a:rPr>
              <a:t> </a:t>
            </a:r>
            <a:r>
              <a:rPr sz="1650" spc="-25" dirty="0">
                <a:solidFill>
                  <a:srgbClr val="231F20"/>
                </a:solidFill>
                <a:latin typeface="Arial"/>
                <a:cs typeface="Arial"/>
              </a:rPr>
              <a:t>si</a:t>
            </a:r>
            <a:r>
              <a:rPr sz="1650" spc="500" dirty="0">
                <a:solidFill>
                  <a:srgbClr val="231F20"/>
                </a:solidFill>
                <a:latin typeface="Arial"/>
                <a:cs typeface="Arial"/>
              </a:rPr>
              <a:t> </a:t>
            </a:r>
            <a:r>
              <a:rPr sz="1650" dirty="0">
                <a:solidFill>
                  <a:srgbClr val="231F20"/>
                </a:solidFill>
                <a:latin typeface="Arial"/>
                <a:cs typeface="Arial"/>
              </a:rPr>
              <a:t>as</a:t>
            </a:r>
            <a:r>
              <a:rPr sz="1650" spc="-25" dirty="0">
                <a:solidFill>
                  <a:srgbClr val="231F20"/>
                </a:solidFill>
                <a:latin typeface="Arial"/>
                <a:cs typeface="Arial"/>
              </a:rPr>
              <a:t> </a:t>
            </a:r>
            <a:r>
              <a:rPr sz="1650" spc="-10" dirty="0">
                <a:solidFill>
                  <a:srgbClr val="231F20"/>
                </a:solidFill>
                <a:latin typeface="Arial"/>
                <a:cs typeface="Arial"/>
              </a:rPr>
              <a:t>magnihicia</a:t>
            </a:r>
            <a:r>
              <a:rPr sz="1650" spc="-30" dirty="0">
                <a:solidFill>
                  <a:srgbClr val="231F20"/>
                </a:solidFill>
                <a:latin typeface="Arial"/>
                <a:cs typeface="Arial"/>
              </a:rPr>
              <a:t> </a:t>
            </a:r>
            <a:r>
              <a:rPr sz="1650" dirty="0">
                <a:solidFill>
                  <a:srgbClr val="231F20"/>
                </a:solidFill>
                <a:latin typeface="Arial"/>
                <a:cs typeface="Arial"/>
              </a:rPr>
              <a:t>nos</a:t>
            </a:r>
            <a:r>
              <a:rPr sz="1650" spc="-20" dirty="0">
                <a:solidFill>
                  <a:srgbClr val="231F20"/>
                </a:solidFill>
                <a:latin typeface="Arial"/>
                <a:cs typeface="Arial"/>
              </a:rPr>
              <a:t> </a:t>
            </a:r>
            <a:r>
              <a:rPr sz="1650" spc="-10" dirty="0">
                <a:solidFill>
                  <a:srgbClr val="231F20"/>
                </a:solidFill>
                <a:latin typeface="Arial"/>
                <a:cs typeface="Arial"/>
              </a:rPr>
              <a:t>voluptae</a:t>
            </a:r>
            <a:endParaRPr sz="1650">
              <a:latin typeface="Arial"/>
              <a:cs typeface="Arial"/>
            </a:endParaRPr>
          </a:p>
          <a:p>
            <a:pPr marL="12065" marR="5080" algn="ctr">
              <a:lnSpc>
                <a:spcPct val="124900"/>
              </a:lnSpc>
            </a:pPr>
            <a:r>
              <a:rPr sz="1650" spc="-10" dirty="0">
                <a:solidFill>
                  <a:srgbClr val="231F20"/>
                </a:solidFill>
                <a:latin typeface="Arial"/>
                <a:cs typeface="Arial"/>
              </a:rPr>
              <a:t>nonsequae</a:t>
            </a:r>
            <a:r>
              <a:rPr sz="1650" spc="-50" dirty="0">
                <a:solidFill>
                  <a:srgbClr val="231F20"/>
                </a:solidFill>
                <a:latin typeface="Arial"/>
                <a:cs typeface="Arial"/>
              </a:rPr>
              <a:t> </a:t>
            </a:r>
            <a:r>
              <a:rPr sz="1650" dirty="0">
                <a:solidFill>
                  <a:srgbClr val="231F20"/>
                </a:solidFill>
                <a:latin typeface="Arial"/>
                <a:cs typeface="Arial"/>
              </a:rPr>
              <a:t>quid</a:t>
            </a:r>
            <a:r>
              <a:rPr sz="1650" spc="-50" dirty="0">
                <a:solidFill>
                  <a:srgbClr val="231F20"/>
                </a:solidFill>
                <a:latin typeface="Arial"/>
                <a:cs typeface="Arial"/>
              </a:rPr>
              <a:t> </a:t>
            </a:r>
            <a:r>
              <a:rPr sz="1650" dirty="0">
                <a:solidFill>
                  <a:srgbClr val="231F20"/>
                </a:solidFill>
                <a:latin typeface="Arial"/>
                <a:cs typeface="Arial"/>
              </a:rPr>
              <a:t>everi</a:t>
            </a:r>
            <a:r>
              <a:rPr sz="1650" spc="-50" dirty="0">
                <a:solidFill>
                  <a:srgbClr val="231F20"/>
                </a:solidFill>
                <a:latin typeface="Arial"/>
                <a:cs typeface="Arial"/>
              </a:rPr>
              <a:t> </a:t>
            </a:r>
            <a:r>
              <a:rPr sz="1650" dirty="0">
                <a:solidFill>
                  <a:srgbClr val="231F20"/>
                </a:solidFill>
                <a:latin typeface="Arial"/>
                <a:cs typeface="Arial"/>
              </a:rPr>
              <a:t>blab</a:t>
            </a:r>
            <a:r>
              <a:rPr sz="1650" spc="-50" dirty="0">
                <a:solidFill>
                  <a:srgbClr val="231F20"/>
                </a:solidFill>
                <a:latin typeface="Arial"/>
                <a:cs typeface="Arial"/>
              </a:rPr>
              <a:t> </a:t>
            </a:r>
            <a:r>
              <a:rPr sz="1650" spc="-20" dirty="0">
                <a:solidFill>
                  <a:srgbClr val="231F20"/>
                </a:solidFill>
                <a:latin typeface="Arial"/>
                <a:cs typeface="Arial"/>
              </a:rPr>
              <a:t>idem </a:t>
            </a:r>
            <a:r>
              <a:rPr sz="1650" dirty="0">
                <a:solidFill>
                  <a:srgbClr val="231F20"/>
                </a:solidFill>
                <a:latin typeface="Arial"/>
                <a:cs typeface="Arial"/>
              </a:rPr>
              <a:t>doluptur</a:t>
            </a:r>
            <a:r>
              <a:rPr sz="1650" spc="-50" dirty="0">
                <a:solidFill>
                  <a:srgbClr val="231F20"/>
                </a:solidFill>
                <a:latin typeface="Arial"/>
                <a:cs typeface="Arial"/>
              </a:rPr>
              <a:t> </a:t>
            </a:r>
            <a:r>
              <a:rPr sz="1650" dirty="0">
                <a:solidFill>
                  <a:srgbClr val="231F20"/>
                </a:solidFill>
                <a:latin typeface="Arial"/>
                <a:cs typeface="Arial"/>
              </a:rPr>
              <a:t>am,</a:t>
            </a:r>
            <a:r>
              <a:rPr sz="1650" spc="-45" dirty="0">
                <a:solidFill>
                  <a:srgbClr val="231F20"/>
                </a:solidFill>
                <a:latin typeface="Arial"/>
                <a:cs typeface="Arial"/>
              </a:rPr>
              <a:t> </a:t>
            </a:r>
            <a:r>
              <a:rPr sz="1650" dirty="0">
                <a:solidFill>
                  <a:srgbClr val="231F20"/>
                </a:solidFill>
                <a:latin typeface="Arial"/>
                <a:cs typeface="Arial"/>
              </a:rPr>
              <a:t>is</a:t>
            </a:r>
            <a:r>
              <a:rPr sz="1650" spc="-50" dirty="0">
                <a:solidFill>
                  <a:srgbClr val="231F20"/>
                </a:solidFill>
                <a:latin typeface="Arial"/>
                <a:cs typeface="Arial"/>
              </a:rPr>
              <a:t> </a:t>
            </a:r>
            <a:r>
              <a:rPr sz="1650" dirty="0">
                <a:solidFill>
                  <a:srgbClr val="231F20"/>
                </a:solidFill>
                <a:latin typeface="Arial"/>
                <a:cs typeface="Arial"/>
              </a:rPr>
              <a:t>quiaspe</a:t>
            </a:r>
            <a:r>
              <a:rPr sz="1650" spc="-50" dirty="0">
                <a:solidFill>
                  <a:srgbClr val="231F20"/>
                </a:solidFill>
                <a:latin typeface="Arial"/>
                <a:cs typeface="Arial"/>
              </a:rPr>
              <a:t> </a:t>
            </a:r>
            <a:r>
              <a:rPr sz="1650" spc="-10" dirty="0">
                <a:solidFill>
                  <a:srgbClr val="231F20"/>
                </a:solidFill>
                <a:latin typeface="Arial"/>
                <a:cs typeface="Arial"/>
              </a:rPr>
              <a:t>ditate </a:t>
            </a:r>
            <a:r>
              <a:rPr sz="1650" dirty="0">
                <a:solidFill>
                  <a:srgbClr val="231F20"/>
                </a:solidFill>
                <a:latin typeface="Arial"/>
                <a:cs typeface="Arial"/>
              </a:rPr>
              <a:t>nonsed</a:t>
            </a:r>
            <a:r>
              <a:rPr sz="1650" spc="-50" dirty="0">
                <a:solidFill>
                  <a:srgbClr val="231F20"/>
                </a:solidFill>
                <a:latin typeface="Arial"/>
                <a:cs typeface="Arial"/>
              </a:rPr>
              <a:t> </a:t>
            </a:r>
            <a:r>
              <a:rPr sz="1650" dirty="0">
                <a:solidFill>
                  <a:srgbClr val="231F20"/>
                </a:solidFill>
                <a:latin typeface="Arial"/>
                <a:cs typeface="Arial"/>
              </a:rPr>
              <a:t>quiam</a:t>
            </a:r>
            <a:r>
              <a:rPr sz="1650" spc="-45" dirty="0">
                <a:solidFill>
                  <a:srgbClr val="231F20"/>
                </a:solidFill>
                <a:latin typeface="Arial"/>
                <a:cs typeface="Arial"/>
              </a:rPr>
              <a:t> </a:t>
            </a:r>
            <a:r>
              <a:rPr sz="1650" dirty="0">
                <a:solidFill>
                  <a:srgbClr val="231F20"/>
                </a:solidFill>
                <a:latin typeface="Arial"/>
                <a:cs typeface="Arial"/>
              </a:rPr>
              <a:t>as</a:t>
            </a:r>
            <a:r>
              <a:rPr sz="1650" spc="-40" dirty="0">
                <a:solidFill>
                  <a:srgbClr val="231F20"/>
                </a:solidFill>
                <a:latin typeface="Arial"/>
                <a:cs typeface="Arial"/>
              </a:rPr>
              <a:t> </a:t>
            </a:r>
            <a:r>
              <a:rPr sz="1650" dirty="0">
                <a:solidFill>
                  <a:srgbClr val="231F20"/>
                </a:solidFill>
                <a:latin typeface="Arial"/>
                <a:cs typeface="Arial"/>
              </a:rPr>
              <a:t>sin</a:t>
            </a:r>
            <a:r>
              <a:rPr sz="1650" spc="-50" dirty="0">
                <a:solidFill>
                  <a:srgbClr val="231F20"/>
                </a:solidFill>
                <a:latin typeface="Arial"/>
                <a:cs typeface="Arial"/>
              </a:rPr>
              <a:t> </a:t>
            </a:r>
            <a:r>
              <a:rPr sz="1650" spc="-10" dirty="0">
                <a:solidFill>
                  <a:srgbClr val="231F20"/>
                </a:solidFill>
                <a:latin typeface="Arial"/>
                <a:cs typeface="Arial"/>
              </a:rPr>
              <a:t>nullate.</a:t>
            </a:r>
            <a:endParaRPr sz="1650">
              <a:latin typeface="Arial"/>
              <a:cs typeface="Arial"/>
            </a:endParaRPr>
          </a:p>
        </p:txBody>
      </p:sp>
      <p:sp>
        <p:nvSpPr>
          <p:cNvPr id="24" name="object 28">
            <a:extLst>
              <a:ext uri="{FF2B5EF4-FFF2-40B4-BE49-F238E27FC236}">
                <a16:creationId xmlns:a16="http://schemas.microsoft.com/office/drawing/2014/main" id="{F453E96D-DFAB-E5DC-7FF9-DB4E787716AF}"/>
              </a:ext>
            </a:extLst>
          </p:cNvPr>
          <p:cNvSpPr txBox="1"/>
          <p:nvPr/>
        </p:nvSpPr>
        <p:spPr>
          <a:xfrm>
            <a:off x="8677368" y="7668328"/>
            <a:ext cx="2749550" cy="2224405"/>
          </a:xfrm>
          <a:prstGeom prst="rect">
            <a:avLst/>
          </a:prstGeom>
        </p:spPr>
        <p:txBody>
          <a:bodyPr vert="horz" wrap="square" lIns="0" tIns="12700" rIns="0" bIns="0" rtlCol="0">
            <a:spAutoFit/>
          </a:bodyPr>
          <a:lstStyle/>
          <a:p>
            <a:pPr marL="12700" marR="5080" algn="ctr">
              <a:lnSpc>
                <a:spcPct val="124900"/>
              </a:lnSpc>
              <a:spcBef>
                <a:spcPts val="100"/>
              </a:spcBef>
            </a:pPr>
            <a:r>
              <a:rPr sz="1650" dirty="0">
                <a:solidFill>
                  <a:srgbClr val="231F20"/>
                </a:solidFill>
                <a:latin typeface="Arial"/>
                <a:cs typeface="Arial"/>
              </a:rPr>
              <a:t>Met</a:t>
            </a:r>
            <a:r>
              <a:rPr sz="1650" spc="-30" dirty="0">
                <a:solidFill>
                  <a:srgbClr val="231F20"/>
                </a:solidFill>
                <a:latin typeface="Arial"/>
                <a:cs typeface="Arial"/>
              </a:rPr>
              <a:t> </a:t>
            </a:r>
            <a:r>
              <a:rPr sz="1650" dirty="0">
                <a:solidFill>
                  <a:srgbClr val="231F20"/>
                </a:solidFill>
                <a:latin typeface="Arial"/>
                <a:cs typeface="Arial"/>
              </a:rPr>
              <a:t>eos</a:t>
            </a:r>
            <a:r>
              <a:rPr sz="1650" spc="-25" dirty="0">
                <a:solidFill>
                  <a:srgbClr val="231F20"/>
                </a:solidFill>
                <a:latin typeface="Arial"/>
                <a:cs typeface="Arial"/>
              </a:rPr>
              <a:t> </a:t>
            </a:r>
            <a:r>
              <a:rPr sz="1650" dirty="0">
                <a:solidFill>
                  <a:srgbClr val="231F20"/>
                </a:solidFill>
                <a:latin typeface="Arial"/>
                <a:cs typeface="Arial"/>
              </a:rPr>
              <a:t>aut</a:t>
            </a:r>
            <a:r>
              <a:rPr sz="1650" spc="-25" dirty="0">
                <a:solidFill>
                  <a:srgbClr val="231F20"/>
                </a:solidFill>
                <a:latin typeface="Arial"/>
                <a:cs typeface="Arial"/>
              </a:rPr>
              <a:t> </a:t>
            </a:r>
            <a:r>
              <a:rPr sz="1650" spc="-10" dirty="0">
                <a:solidFill>
                  <a:srgbClr val="231F20"/>
                </a:solidFill>
                <a:latin typeface="Arial"/>
                <a:cs typeface="Arial"/>
              </a:rPr>
              <a:t>omnihitassin</a:t>
            </a:r>
            <a:r>
              <a:rPr sz="1650" spc="-30" dirty="0">
                <a:solidFill>
                  <a:srgbClr val="231F20"/>
                </a:solidFill>
                <a:latin typeface="Arial"/>
                <a:cs typeface="Arial"/>
              </a:rPr>
              <a:t> </a:t>
            </a:r>
            <a:r>
              <a:rPr sz="1650" spc="-25" dirty="0">
                <a:solidFill>
                  <a:srgbClr val="231F20"/>
                </a:solidFill>
                <a:latin typeface="Arial"/>
                <a:cs typeface="Arial"/>
              </a:rPr>
              <a:t>non </a:t>
            </a:r>
            <a:r>
              <a:rPr sz="1650" dirty="0">
                <a:solidFill>
                  <a:srgbClr val="231F20"/>
                </a:solidFill>
                <a:latin typeface="Arial"/>
                <a:cs typeface="Arial"/>
              </a:rPr>
              <a:t>nos</a:t>
            </a:r>
            <a:r>
              <a:rPr sz="1650" spc="-40" dirty="0">
                <a:solidFill>
                  <a:srgbClr val="231F20"/>
                </a:solidFill>
                <a:latin typeface="Arial"/>
                <a:cs typeface="Arial"/>
              </a:rPr>
              <a:t> </a:t>
            </a:r>
            <a:r>
              <a:rPr sz="1650" dirty="0">
                <a:solidFill>
                  <a:srgbClr val="231F20"/>
                </a:solidFill>
                <a:latin typeface="Arial"/>
                <a:cs typeface="Arial"/>
              </a:rPr>
              <a:t>et</a:t>
            </a:r>
            <a:r>
              <a:rPr sz="1650" spc="-35" dirty="0">
                <a:solidFill>
                  <a:srgbClr val="231F20"/>
                </a:solidFill>
                <a:latin typeface="Arial"/>
                <a:cs typeface="Arial"/>
              </a:rPr>
              <a:t> </a:t>
            </a:r>
            <a:r>
              <a:rPr sz="1650" dirty="0">
                <a:solidFill>
                  <a:srgbClr val="231F20"/>
                </a:solidFill>
                <a:latin typeface="Arial"/>
                <a:cs typeface="Arial"/>
              </a:rPr>
              <a:t>eos</a:t>
            </a:r>
            <a:r>
              <a:rPr sz="1650" spc="-35" dirty="0">
                <a:solidFill>
                  <a:srgbClr val="231F20"/>
                </a:solidFill>
                <a:latin typeface="Arial"/>
                <a:cs typeface="Arial"/>
              </a:rPr>
              <a:t> </a:t>
            </a:r>
            <a:r>
              <a:rPr sz="1650" dirty="0">
                <a:solidFill>
                  <a:srgbClr val="231F20"/>
                </a:solidFill>
                <a:latin typeface="Arial"/>
                <a:cs typeface="Arial"/>
              </a:rPr>
              <a:t>magnatam</a:t>
            </a:r>
            <a:r>
              <a:rPr sz="1650" spc="-35" dirty="0">
                <a:solidFill>
                  <a:srgbClr val="231F20"/>
                </a:solidFill>
                <a:latin typeface="Arial"/>
                <a:cs typeface="Arial"/>
              </a:rPr>
              <a:t> </a:t>
            </a:r>
            <a:r>
              <a:rPr sz="1650" spc="-10" dirty="0">
                <a:solidFill>
                  <a:srgbClr val="231F20"/>
                </a:solidFill>
                <a:latin typeface="Arial"/>
                <a:cs typeface="Arial"/>
              </a:rPr>
              <a:t>quiam </a:t>
            </a:r>
            <a:r>
              <a:rPr sz="1650" dirty="0">
                <a:solidFill>
                  <a:srgbClr val="231F20"/>
                </a:solidFill>
                <a:latin typeface="Arial"/>
                <a:cs typeface="Arial"/>
              </a:rPr>
              <a:t>cus</a:t>
            </a:r>
            <a:r>
              <a:rPr sz="1650" spc="-30" dirty="0">
                <a:solidFill>
                  <a:srgbClr val="231F20"/>
                </a:solidFill>
                <a:latin typeface="Arial"/>
                <a:cs typeface="Arial"/>
              </a:rPr>
              <a:t> </a:t>
            </a:r>
            <a:r>
              <a:rPr sz="1650" dirty="0">
                <a:solidFill>
                  <a:srgbClr val="231F20"/>
                </a:solidFill>
                <a:latin typeface="Arial"/>
                <a:cs typeface="Arial"/>
              </a:rPr>
              <a:t>enetur</a:t>
            </a:r>
            <a:r>
              <a:rPr sz="1650" spc="-30" dirty="0">
                <a:solidFill>
                  <a:srgbClr val="231F20"/>
                </a:solidFill>
                <a:latin typeface="Arial"/>
                <a:cs typeface="Arial"/>
              </a:rPr>
              <a:t> </a:t>
            </a:r>
            <a:r>
              <a:rPr sz="1650" dirty="0">
                <a:solidFill>
                  <a:srgbClr val="231F20"/>
                </a:solidFill>
                <a:latin typeface="Arial"/>
                <a:cs typeface="Arial"/>
              </a:rPr>
              <a:t>sum</a:t>
            </a:r>
            <a:r>
              <a:rPr sz="1650" spc="-30" dirty="0">
                <a:solidFill>
                  <a:srgbClr val="231F20"/>
                </a:solidFill>
                <a:latin typeface="Arial"/>
                <a:cs typeface="Arial"/>
              </a:rPr>
              <a:t> </a:t>
            </a:r>
            <a:r>
              <a:rPr sz="1650" dirty="0">
                <a:solidFill>
                  <a:srgbClr val="231F20"/>
                </a:solidFill>
                <a:latin typeface="Arial"/>
                <a:cs typeface="Arial"/>
              </a:rPr>
              <a:t>aut</a:t>
            </a:r>
            <a:r>
              <a:rPr sz="1650" spc="-30" dirty="0">
                <a:solidFill>
                  <a:srgbClr val="231F20"/>
                </a:solidFill>
                <a:latin typeface="Arial"/>
                <a:cs typeface="Arial"/>
              </a:rPr>
              <a:t> </a:t>
            </a:r>
            <a:r>
              <a:rPr sz="1650" dirty="0">
                <a:solidFill>
                  <a:srgbClr val="231F20"/>
                </a:solidFill>
                <a:latin typeface="Arial"/>
                <a:cs typeface="Arial"/>
              </a:rPr>
              <a:t>mi,</a:t>
            </a:r>
            <a:r>
              <a:rPr sz="1650" spc="-30" dirty="0">
                <a:solidFill>
                  <a:srgbClr val="231F20"/>
                </a:solidFill>
                <a:latin typeface="Arial"/>
                <a:cs typeface="Arial"/>
              </a:rPr>
              <a:t> </a:t>
            </a:r>
            <a:r>
              <a:rPr sz="1650" spc="-25" dirty="0">
                <a:solidFill>
                  <a:srgbClr val="231F20"/>
                </a:solidFill>
                <a:latin typeface="Arial"/>
                <a:cs typeface="Arial"/>
              </a:rPr>
              <a:t>sit </a:t>
            </a:r>
            <a:r>
              <a:rPr sz="1650" dirty="0">
                <a:solidFill>
                  <a:srgbClr val="231F20"/>
                </a:solidFill>
                <a:latin typeface="Arial"/>
                <a:cs typeface="Arial"/>
              </a:rPr>
              <a:t>officid</a:t>
            </a:r>
            <a:r>
              <a:rPr sz="1650" spc="-90" dirty="0">
                <a:solidFill>
                  <a:srgbClr val="231F20"/>
                </a:solidFill>
                <a:latin typeface="Arial"/>
                <a:cs typeface="Arial"/>
              </a:rPr>
              <a:t> </a:t>
            </a:r>
            <a:r>
              <a:rPr sz="1650" dirty="0">
                <a:solidFill>
                  <a:srgbClr val="231F20"/>
                </a:solidFill>
                <a:latin typeface="Arial"/>
                <a:cs typeface="Arial"/>
              </a:rPr>
              <a:t>escimag</a:t>
            </a:r>
            <a:r>
              <a:rPr sz="1650" spc="-85" dirty="0">
                <a:solidFill>
                  <a:srgbClr val="231F20"/>
                </a:solidFill>
                <a:latin typeface="Arial"/>
                <a:cs typeface="Arial"/>
              </a:rPr>
              <a:t> </a:t>
            </a:r>
            <a:r>
              <a:rPr sz="1650" spc="-10" dirty="0">
                <a:solidFill>
                  <a:srgbClr val="231F20"/>
                </a:solidFill>
                <a:latin typeface="Arial"/>
                <a:cs typeface="Arial"/>
              </a:rPr>
              <a:t>natiatemod</a:t>
            </a:r>
            <a:endParaRPr sz="1650">
              <a:latin typeface="Arial"/>
              <a:cs typeface="Arial"/>
            </a:endParaRPr>
          </a:p>
          <a:p>
            <a:pPr marL="99695" marR="92075" algn="ctr">
              <a:lnSpc>
                <a:spcPct val="124900"/>
              </a:lnSpc>
            </a:pPr>
            <a:r>
              <a:rPr sz="1650" dirty="0">
                <a:solidFill>
                  <a:srgbClr val="231F20"/>
                </a:solidFill>
                <a:latin typeface="Arial"/>
                <a:cs typeface="Arial"/>
              </a:rPr>
              <a:t>et</a:t>
            </a:r>
            <a:r>
              <a:rPr sz="1650" spc="-25" dirty="0">
                <a:solidFill>
                  <a:srgbClr val="231F20"/>
                </a:solidFill>
                <a:latin typeface="Arial"/>
                <a:cs typeface="Arial"/>
              </a:rPr>
              <a:t> </a:t>
            </a:r>
            <a:r>
              <a:rPr sz="1650" dirty="0">
                <a:solidFill>
                  <a:srgbClr val="231F20"/>
                </a:solidFill>
                <a:latin typeface="Arial"/>
                <a:cs typeface="Arial"/>
              </a:rPr>
              <a:t>ea</a:t>
            </a:r>
            <a:r>
              <a:rPr sz="1650" spc="-30" dirty="0">
                <a:solidFill>
                  <a:srgbClr val="231F20"/>
                </a:solidFill>
                <a:latin typeface="Arial"/>
                <a:cs typeface="Arial"/>
              </a:rPr>
              <a:t> </a:t>
            </a:r>
            <a:r>
              <a:rPr sz="1650" dirty="0">
                <a:solidFill>
                  <a:srgbClr val="231F20"/>
                </a:solidFill>
                <a:latin typeface="Arial"/>
                <a:cs typeface="Arial"/>
              </a:rPr>
              <a:t>quiatur</a:t>
            </a:r>
            <a:r>
              <a:rPr sz="1650" spc="-25" dirty="0">
                <a:solidFill>
                  <a:srgbClr val="231F20"/>
                </a:solidFill>
                <a:latin typeface="Arial"/>
                <a:cs typeface="Arial"/>
              </a:rPr>
              <a:t> </a:t>
            </a:r>
            <a:r>
              <a:rPr sz="1650" dirty="0">
                <a:solidFill>
                  <a:srgbClr val="231F20"/>
                </a:solidFill>
                <a:latin typeface="Arial"/>
                <a:cs typeface="Arial"/>
              </a:rPr>
              <a:t>re</a:t>
            </a:r>
            <a:r>
              <a:rPr sz="1650" spc="-30" dirty="0">
                <a:solidFill>
                  <a:srgbClr val="231F20"/>
                </a:solidFill>
                <a:latin typeface="Arial"/>
                <a:cs typeface="Arial"/>
              </a:rPr>
              <a:t> </a:t>
            </a:r>
            <a:r>
              <a:rPr sz="1650" dirty="0">
                <a:solidFill>
                  <a:srgbClr val="231F20"/>
                </a:solidFill>
                <a:latin typeface="Arial"/>
                <a:cs typeface="Arial"/>
              </a:rPr>
              <a:t>ex</a:t>
            </a:r>
            <a:r>
              <a:rPr sz="1650" spc="-25" dirty="0">
                <a:solidFill>
                  <a:srgbClr val="231F20"/>
                </a:solidFill>
                <a:latin typeface="Arial"/>
                <a:cs typeface="Arial"/>
              </a:rPr>
              <a:t> </a:t>
            </a:r>
            <a:r>
              <a:rPr sz="1650" spc="-10" dirty="0">
                <a:solidFill>
                  <a:srgbClr val="231F20"/>
                </a:solidFill>
                <a:latin typeface="Arial"/>
                <a:cs typeface="Arial"/>
              </a:rPr>
              <a:t>excest, </a:t>
            </a:r>
            <a:r>
              <a:rPr sz="1650" dirty="0">
                <a:solidFill>
                  <a:srgbClr val="231F20"/>
                </a:solidFill>
                <a:latin typeface="Arial"/>
                <a:cs typeface="Arial"/>
              </a:rPr>
              <a:t>temporatem</a:t>
            </a:r>
            <a:r>
              <a:rPr sz="1650" spc="-90" dirty="0">
                <a:solidFill>
                  <a:srgbClr val="231F20"/>
                </a:solidFill>
                <a:latin typeface="Arial"/>
                <a:cs typeface="Arial"/>
              </a:rPr>
              <a:t> </a:t>
            </a:r>
            <a:r>
              <a:rPr sz="1650" dirty="0">
                <a:solidFill>
                  <a:srgbClr val="231F20"/>
                </a:solidFill>
                <a:latin typeface="Arial"/>
                <a:cs typeface="Arial"/>
              </a:rPr>
              <a:t>consequam</a:t>
            </a:r>
            <a:r>
              <a:rPr sz="1650" spc="-85" dirty="0">
                <a:solidFill>
                  <a:srgbClr val="231F20"/>
                </a:solidFill>
                <a:latin typeface="Arial"/>
                <a:cs typeface="Arial"/>
              </a:rPr>
              <a:t> </a:t>
            </a:r>
            <a:r>
              <a:rPr sz="1650" spc="-25" dirty="0">
                <a:solidFill>
                  <a:srgbClr val="231F20"/>
                </a:solidFill>
                <a:latin typeface="Arial"/>
                <a:cs typeface="Arial"/>
              </a:rPr>
              <a:t>ea </a:t>
            </a:r>
            <a:r>
              <a:rPr sz="1650" dirty="0">
                <a:solidFill>
                  <a:srgbClr val="231F20"/>
                </a:solidFill>
                <a:latin typeface="Arial"/>
                <a:cs typeface="Arial"/>
              </a:rPr>
              <a:t>vitassi</a:t>
            </a:r>
            <a:r>
              <a:rPr sz="1650" spc="-85" dirty="0">
                <a:solidFill>
                  <a:srgbClr val="231F20"/>
                </a:solidFill>
                <a:latin typeface="Arial"/>
                <a:cs typeface="Arial"/>
              </a:rPr>
              <a:t> </a:t>
            </a:r>
            <a:r>
              <a:rPr sz="1650" spc="-10" dirty="0">
                <a:solidFill>
                  <a:srgbClr val="231F20"/>
                </a:solidFill>
                <a:latin typeface="Arial"/>
                <a:cs typeface="Arial"/>
              </a:rPr>
              <a:t>mpostrum.</a:t>
            </a:r>
            <a:endParaRPr sz="1650">
              <a:latin typeface="Arial"/>
              <a:cs typeface="Arial"/>
            </a:endParaRPr>
          </a:p>
        </p:txBody>
      </p:sp>
      <p:sp>
        <p:nvSpPr>
          <p:cNvPr id="25" name="object 29">
            <a:extLst>
              <a:ext uri="{FF2B5EF4-FFF2-40B4-BE49-F238E27FC236}">
                <a16:creationId xmlns:a16="http://schemas.microsoft.com/office/drawing/2014/main" id="{568EDB91-243E-603A-EB64-6AC021F78CFA}"/>
              </a:ext>
            </a:extLst>
          </p:cNvPr>
          <p:cNvSpPr txBox="1"/>
          <p:nvPr/>
        </p:nvSpPr>
        <p:spPr>
          <a:xfrm>
            <a:off x="12016257" y="7668328"/>
            <a:ext cx="2912745" cy="1910714"/>
          </a:xfrm>
          <a:prstGeom prst="rect">
            <a:avLst/>
          </a:prstGeom>
        </p:spPr>
        <p:txBody>
          <a:bodyPr vert="horz" wrap="square" lIns="0" tIns="12700" rIns="0" bIns="0" rtlCol="0">
            <a:spAutoFit/>
          </a:bodyPr>
          <a:lstStyle/>
          <a:p>
            <a:pPr marL="12065" marR="5080" algn="ctr">
              <a:lnSpc>
                <a:spcPct val="124900"/>
              </a:lnSpc>
              <a:spcBef>
                <a:spcPts val="100"/>
              </a:spcBef>
            </a:pPr>
            <a:r>
              <a:rPr sz="1650" dirty="0">
                <a:solidFill>
                  <a:srgbClr val="231F20"/>
                </a:solidFill>
                <a:latin typeface="Arial"/>
                <a:cs typeface="Arial"/>
              </a:rPr>
              <a:t>It,</a:t>
            </a:r>
            <a:r>
              <a:rPr sz="1650" spc="-45" dirty="0">
                <a:solidFill>
                  <a:srgbClr val="231F20"/>
                </a:solidFill>
                <a:latin typeface="Arial"/>
                <a:cs typeface="Arial"/>
              </a:rPr>
              <a:t> </a:t>
            </a:r>
            <a:r>
              <a:rPr sz="1650" dirty="0">
                <a:solidFill>
                  <a:srgbClr val="231F20"/>
                </a:solidFill>
                <a:latin typeface="Arial"/>
                <a:cs typeface="Arial"/>
              </a:rPr>
              <a:t>utemporessit</a:t>
            </a:r>
            <a:r>
              <a:rPr sz="1650" spc="-45" dirty="0">
                <a:solidFill>
                  <a:srgbClr val="231F20"/>
                </a:solidFill>
                <a:latin typeface="Arial"/>
                <a:cs typeface="Arial"/>
              </a:rPr>
              <a:t> </a:t>
            </a:r>
            <a:r>
              <a:rPr sz="1650" dirty="0">
                <a:solidFill>
                  <a:srgbClr val="231F20"/>
                </a:solidFill>
                <a:latin typeface="Arial"/>
                <a:cs typeface="Arial"/>
              </a:rPr>
              <a:t>ium</a:t>
            </a:r>
            <a:r>
              <a:rPr sz="1650" spc="-45" dirty="0">
                <a:solidFill>
                  <a:srgbClr val="231F20"/>
                </a:solidFill>
                <a:latin typeface="Arial"/>
                <a:cs typeface="Arial"/>
              </a:rPr>
              <a:t> </a:t>
            </a:r>
            <a:r>
              <a:rPr sz="1650" spc="-25" dirty="0">
                <a:solidFill>
                  <a:srgbClr val="231F20"/>
                </a:solidFill>
                <a:latin typeface="Arial"/>
                <a:cs typeface="Arial"/>
              </a:rPr>
              <a:t>nus </a:t>
            </a:r>
            <a:r>
              <a:rPr sz="1650" dirty="0">
                <a:solidFill>
                  <a:srgbClr val="231F20"/>
                </a:solidFill>
                <a:latin typeface="Arial"/>
                <a:cs typeface="Arial"/>
              </a:rPr>
              <a:t>simendam</a:t>
            </a:r>
            <a:r>
              <a:rPr sz="1650" spc="-90" dirty="0">
                <a:solidFill>
                  <a:srgbClr val="231F20"/>
                </a:solidFill>
                <a:latin typeface="Arial"/>
                <a:cs typeface="Arial"/>
              </a:rPr>
              <a:t> </a:t>
            </a:r>
            <a:r>
              <a:rPr sz="1650" dirty="0">
                <a:solidFill>
                  <a:srgbClr val="231F20"/>
                </a:solidFill>
                <a:latin typeface="Arial"/>
                <a:cs typeface="Arial"/>
              </a:rPr>
              <a:t>quodicae</a:t>
            </a:r>
            <a:r>
              <a:rPr sz="1650" spc="-95" dirty="0">
                <a:solidFill>
                  <a:srgbClr val="231F20"/>
                </a:solidFill>
                <a:latin typeface="Arial"/>
                <a:cs typeface="Arial"/>
              </a:rPr>
              <a:t> </a:t>
            </a:r>
            <a:r>
              <a:rPr sz="1650" spc="-10" dirty="0">
                <a:solidFill>
                  <a:srgbClr val="231F20"/>
                </a:solidFill>
                <a:latin typeface="Arial"/>
                <a:cs typeface="Arial"/>
              </a:rPr>
              <a:t>volupidunt </a:t>
            </a:r>
            <a:r>
              <a:rPr sz="1650" dirty="0">
                <a:solidFill>
                  <a:srgbClr val="231F20"/>
                </a:solidFill>
                <a:latin typeface="Arial"/>
                <a:cs typeface="Arial"/>
              </a:rPr>
              <a:t>prepti</a:t>
            </a:r>
            <a:r>
              <a:rPr sz="1650" spc="-55" dirty="0">
                <a:solidFill>
                  <a:srgbClr val="231F20"/>
                </a:solidFill>
                <a:latin typeface="Arial"/>
                <a:cs typeface="Arial"/>
              </a:rPr>
              <a:t> </a:t>
            </a:r>
            <a:r>
              <a:rPr sz="1650" dirty="0">
                <a:solidFill>
                  <a:srgbClr val="231F20"/>
                </a:solidFill>
                <a:latin typeface="Arial"/>
                <a:cs typeface="Arial"/>
              </a:rPr>
              <a:t>cone</a:t>
            </a:r>
            <a:r>
              <a:rPr sz="1650" spc="-55" dirty="0">
                <a:solidFill>
                  <a:srgbClr val="231F20"/>
                </a:solidFill>
                <a:latin typeface="Arial"/>
                <a:cs typeface="Arial"/>
              </a:rPr>
              <a:t> </a:t>
            </a:r>
            <a:r>
              <a:rPr sz="1650" dirty="0">
                <a:solidFill>
                  <a:srgbClr val="231F20"/>
                </a:solidFill>
                <a:latin typeface="Arial"/>
                <a:cs typeface="Arial"/>
              </a:rPr>
              <a:t>parum</a:t>
            </a:r>
            <a:r>
              <a:rPr sz="1650" spc="-50" dirty="0">
                <a:solidFill>
                  <a:srgbClr val="231F20"/>
                </a:solidFill>
                <a:latin typeface="Arial"/>
                <a:cs typeface="Arial"/>
              </a:rPr>
              <a:t> </a:t>
            </a:r>
            <a:r>
              <a:rPr sz="1650" dirty="0">
                <a:solidFill>
                  <a:srgbClr val="231F20"/>
                </a:solidFill>
                <a:latin typeface="Arial"/>
                <a:cs typeface="Arial"/>
              </a:rPr>
              <a:t>qui</a:t>
            </a:r>
            <a:r>
              <a:rPr sz="1650" spc="-55" dirty="0">
                <a:solidFill>
                  <a:srgbClr val="231F20"/>
                </a:solidFill>
                <a:latin typeface="Arial"/>
                <a:cs typeface="Arial"/>
              </a:rPr>
              <a:t> </a:t>
            </a:r>
            <a:r>
              <a:rPr sz="1650" spc="-25" dirty="0">
                <a:solidFill>
                  <a:srgbClr val="231F20"/>
                </a:solidFill>
                <a:latin typeface="Arial"/>
                <a:cs typeface="Arial"/>
              </a:rPr>
              <a:t>uta </a:t>
            </a:r>
            <a:r>
              <a:rPr sz="1650" dirty="0">
                <a:solidFill>
                  <a:srgbClr val="231F20"/>
                </a:solidFill>
                <a:latin typeface="Arial"/>
                <a:cs typeface="Arial"/>
              </a:rPr>
              <a:t>doluptas</a:t>
            </a:r>
            <a:r>
              <a:rPr sz="1650" spc="-40" dirty="0">
                <a:solidFill>
                  <a:srgbClr val="231F20"/>
                </a:solidFill>
                <a:latin typeface="Arial"/>
                <a:cs typeface="Arial"/>
              </a:rPr>
              <a:t> </a:t>
            </a:r>
            <a:r>
              <a:rPr sz="1650" dirty="0">
                <a:solidFill>
                  <a:srgbClr val="231F20"/>
                </a:solidFill>
                <a:latin typeface="Arial"/>
                <a:cs typeface="Arial"/>
              </a:rPr>
              <a:t>elit</a:t>
            </a:r>
            <a:r>
              <a:rPr sz="1650" spc="-35" dirty="0">
                <a:solidFill>
                  <a:srgbClr val="231F20"/>
                </a:solidFill>
                <a:latin typeface="Arial"/>
                <a:cs typeface="Arial"/>
              </a:rPr>
              <a:t> </a:t>
            </a:r>
            <a:r>
              <a:rPr sz="1650" dirty="0">
                <a:solidFill>
                  <a:srgbClr val="231F20"/>
                </a:solidFill>
                <a:latin typeface="Arial"/>
                <a:cs typeface="Arial"/>
              </a:rPr>
              <a:t>adit</a:t>
            </a:r>
            <a:r>
              <a:rPr sz="1650" spc="-40" dirty="0">
                <a:solidFill>
                  <a:srgbClr val="231F20"/>
                </a:solidFill>
                <a:latin typeface="Arial"/>
                <a:cs typeface="Arial"/>
              </a:rPr>
              <a:t> </a:t>
            </a:r>
            <a:r>
              <a:rPr sz="1650" spc="-10" dirty="0">
                <a:solidFill>
                  <a:srgbClr val="231F20"/>
                </a:solidFill>
                <a:latin typeface="Arial"/>
                <a:cs typeface="Arial"/>
              </a:rPr>
              <a:t>omnimus</a:t>
            </a:r>
            <a:r>
              <a:rPr sz="1650" spc="500" dirty="0">
                <a:solidFill>
                  <a:srgbClr val="231F20"/>
                </a:solidFill>
                <a:latin typeface="Arial"/>
                <a:cs typeface="Arial"/>
              </a:rPr>
              <a:t> </a:t>
            </a:r>
            <a:r>
              <a:rPr sz="1650" dirty="0">
                <a:solidFill>
                  <a:srgbClr val="231F20"/>
                </a:solidFill>
                <a:latin typeface="Arial"/>
                <a:cs typeface="Arial"/>
              </a:rPr>
              <a:t>acea</a:t>
            </a:r>
            <a:r>
              <a:rPr sz="1650" spc="-55" dirty="0">
                <a:solidFill>
                  <a:srgbClr val="231F20"/>
                </a:solidFill>
                <a:latin typeface="Arial"/>
                <a:cs typeface="Arial"/>
              </a:rPr>
              <a:t> </a:t>
            </a:r>
            <a:r>
              <a:rPr sz="1650" dirty="0">
                <a:solidFill>
                  <a:srgbClr val="231F20"/>
                </a:solidFill>
                <a:latin typeface="Arial"/>
                <a:cs typeface="Arial"/>
              </a:rPr>
              <a:t>velis</a:t>
            </a:r>
            <a:r>
              <a:rPr sz="1650" spc="-45" dirty="0">
                <a:solidFill>
                  <a:srgbClr val="231F20"/>
                </a:solidFill>
                <a:latin typeface="Arial"/>
                <a:cs typeface="Arial"/>
              </a:rPr>
              <a:t> </a:t>
            </a:r>
            <a:r>
              <a:rPr sz="1650" dirty="0">
                <a:solidFill>
                  <a:srgbClr val="231F20"/>
                </a:solidFill>
                <a:latin typeface="Arial"/>
                <a:cs typeface="Arial"/>
              </a:rPr>
              <a:t>dolor</a:t>
            </a:r>
            <a:r>
              <a:rPr sz="1650" spc="-45" dirty="0">
                <a:solidFill>
                  <a:srgbClr val="231F20"/>
                </a:solidFill>
                <a:latin typeface="Arial"/>
                <a:cs typeface="Arial"/>
              </a:rPr>
              <a:t> </a:t>
            </a:r>
            <a:r>
              <a:rPr sz="1650" dirty="0">
                <a:solidFill>
                  <a:srgbClr val="231F20"/>
                </a:solidFill>
                <a:latin typeface="Arial"/>
                <a:cs typeface="Arial"/>
              </a:rPr>
              <a:t>sa</a:t>
            </a:r>
            <a:r>
              <a:rPr sz="1650" spc="-50" dirty="0">
                <a:solidFill>
                  <a:srgbClr val="231F20"/>
                </a:solidFill>
                <a:latin typeface="Arial"/>
                <a:cs typeface="Arial"/>
              </a:rPr>
              <a:t> </a:t>
            </a:r>
            <a:r>
              <a:rPr sz="1650" dirty="0">
                <a:solidFill>
                  <a:srgbClr val="231F20"/>
                </a:solidFill>
                <a:latin typeface="Arial"/>
                <a:cs typeface="Arial"/>
              </a:rPr>
              <a:t>nonsedi</a:t>
            </a:r>
            <a:r>
              <a:rPr sz="1650" spc="-55" dirty="0">
                <a:solidFill>
                  <a:srgbClr val="231F20"/>
                </a:solidFill>
                <a:latin typeface="Arial"/>
                <a:cs typeface="Arial"/>
              </a:rPr>
              <a:t> </a:t>
            </a:r>
            <a:r>
              <a:rPr sz="1650" spc="-25" dirty="0">
                <a:solidFill>
                  <a:srgbClr val="231F20"/>
                </a:solidFill>
                <a:latin typeface="Arial"/>
                <a:cs typeface="Arial"/>
              </a:rPr>
              <a:t>aut </a:t>
            </a:r>
            <a:r>
              <a:rPr sz="1650" dirty="0">
                <a:solidFill>
                  <a:srgbClr val="231F20"/>
                </a:solidFill>
                <a:latin typeface="Arial"/>
                <a:cs typeface="Arial"/>
              </a:rPr>
              <a:t>velignamus</a:t>
            </a:r>
            <a:r>
              <a:rPr sz="1650" spc="-60" dirty="0">
                <a:solidFill>
                  <a:srgbClr val="231F20"/>
                </a:solidFill>
                <a:latin typeface="Arial"/>
                <a:cs typeface="Arial"/>
              </a:rPr>
              <a:t> </a:t>
            </a:r>
            <a:r>
              <a:rPr sz="1650" dirty="0">
                <a:solidFill>
                  <a:srgbClr val="231F20"/>
                </a:solidFill>
                <a:latin typeface="Arial"/>
                <a:cs typeface="Arial"/>
              </a:rPr>
              <a:t>quis</a:t>
            </a:r>
            <a:r>
              <a:rPr sz="1650" spc="-55" dirty="0">
                <a:solidFill>
                  <a:srgbClr val="231F20"/>
                </a:solidFill>
                <a:latin typeface="Arial"/>
                <a:cs typeface="Arial"/>
              </a:rPr>
              <a:t> </a:t>
            </a:r>
            <a:r>
              <a:rPr sz="1650" spc="-10" dirty="0">
                <a:solidFill>
                  <a:srgbClr val="231F20"/>
                </a:solidFill>
                <a:latin typeface="Arial"/>
                <a:cs typeface="Arial"/>
              </a:rPr>
              <a:t>velestis.</a:t>
            </a:r>
            <a:endParaRPr sz="1650">
              <a:latin typeface="Arial"/>
              <a:cs typeface="Arial"/>
            </a:endParaRPr>
          </a:p>
        </p:txBody>
      </p:sp>
      <p:sp>
        <p:nvSpPr>
          <p:cNvPr id="26" name="object 30">
            <a:extLst>
              <a:ext uri="{FF2B5EF4-FFF2-40B4-BE49-F238E27FC236}">
                <a16:creationId xmlns:a16="http://schemas.microsoft.com/office/drawing/2014/main" id="{B4589EC7-D95C-0EB0-A898-232558CA2CB7}"/>
              </a:ext>
            </a:extLst>
          </p:cNvPr>
          <p:cNvSpPr txBox="1"/>
          <p:nvPr/>
        </p:nvSpPr>
        <p:spPr>
          <a:xfrm>
            <a:off x="15407859" y="7668328"/>
            <a:ext cx="2970530" cy="1910714"/>
          </a:xfrm>
          <a:prstGeom prst="rect">
            <a:avLst/>
          </a:prstGeom>
        </p:spPr>
        <p:txBody>
          <a:bodyPr vert="horz" wrap="square" lIns="0" tIns="12700" rIns="0" bIns="0" rtlCol="0">
            <a:spAutoFit/>
          </a:bodyPr>
          <a:lstStyle/>
          <a:p>
            <a:pPr marL="12700" marR="5080" indent="-635" algn="ctr">
              <a:lnSpc>
                <a:spcPct val="124900"/>
              </a:lnSpc>
              <a:spcBef>
                <a:spcPts val="100"/>
              </a:spcBef>
            </a:pPr>
            <a:r>
              <a:rPr sz="1650" dirty="0">
                <a:solidFill>
                  <a:srgbClr val="231F20"/>
                </a:solidFill>
                <a:latin typeface="Arial"/>
                <a:cs typeface="Arial"/>
              </a:rPr>
              <a:t>Ipissi</a:t>
            </a:r>
            <a:r>
              <a:rPr sz="1650" spc="-70" dirty="0">
                <a:solidFill>
                  <a:srgbClr val="231F20"/>
                </a:solidFill>
                <a:latin typeface="Arial"/>
                <a:cs typeface="Arial"/>
              </a:rPr>
              <a:t> </a:t>
            </a:r>
            <a:r>
              <a:rPr sz="1650" dirty="0">
                <a:solidFill>
                  <a:srgbClr val="231F20"/>
                </a:solidFill>
                <a:latin typeface="Arial"/>
                <a:cs typeface="Arial"/>
              </a:rPr>
              <a:t>quam</a:t>
            </a:r>
            <a:r>
              <a:rPr sz="1650" spc="-65" dirty="0">
                <a:solidFill>
                  <a:srgbClr val="231F20"/>
                </a:solidFill>
                <a:latin typeface="Arial"/>
                <a:cs typeface="Arial"/>
              </a:rPr>
              <a:t> </a:t>
            </a:r>
            <a:r>
              <a:rPr sz="1650" dirty="0">
                <a:solidFill>
                  <a:srgbClr val="231F20"/>
                </a:solidFill>
                <a:latin typeface="Arial"/>
                <a:cs typeface="Arial"/>
              </a:rPr>
              <a:t>adipsun</a:t>
            </a:r>
            <a:r>
              <a:rPr sz="1650" spc="-70" dirty="0">
                <a:solidFill>
                  <a:srgbClr val="231F20"/>
                </a:solidFill>
                <a:latin typeface="Arial"/>
                <a:cs typeface="Arial"/>
              </a:rPr>
              <a:t> </a:t>
            </a:r>
            <a:r>
              <a:rPr sz="1650" spc="-10" dirty="0">
                <a:solidFill>
                  <a:srgbClr val="231F20"/>
                </a:solidFill>
                <a:latin typeface="Arial"/>
                <a:cs typeface="Arial"/>
              </a:rPr>
              <a:t>delenitatur </a:t>
            </a:r>
            <a:r>
              <a:rPr sz="1650" dirty="0">
                <a:solidFill>
                  <a:srgbClr val="231F20"/>
                </a:solidFill>
                <a:latin typeface="Arial"/>
                <a:cs typeface="Arial"/>
              </a:rPr>
              <a:t>serum</a:t>
            </a:r>
            <a:r>
              <a:rPr sz="1650" spc="-40" dirty="0">
                <a:solidFill>
                  <a:srgbClr val="231F20"/>
                </a:solidFill>
                <a:latin typeface="Arial"/>
                <a:cs typeface="Arial"/>
              </a:rPr>
              <a:t> </a:t>
            </a:r>
            <a:r>
              <a:rPr sz="1650" dirty="0">
                <a:solidFill>
                  <a:srgbClr val="231F20"/>
                </a:solidFill>
                <a:latin typeface="Arial"/>
                <a:cs typeface="Arial"/>
              </a:rPr>
              <a:t>inus</a:t>
            </a:r>
            <a:r>
              <a:rPr sz="1650" spc="-40" dirty="0">
                <a:solidFill>
                  <a:srgbClr val="231F20"/>
                </a:solidFill>
                <a:latin typeface="Arial"/>
                <a:cs typeface="Arial"/>
              </a:rPr>
              <a:t> </a:t>
            </a:r>
            <a:r>
              <a:rPr sz="1650" dirty="0">
                <a:solidFill>
                  <a:srgbClr val="231F20"/>
                </a:solidFill>
                <a:latin typeface="Arial"/>
                <a:cs typeface="Arial"/>
              </a:rPr>
              <a:t>ne</a:t>
            </a:r>
            <a:r>
              <a:rPr sz="1650" spc="-45" dirty="0">
                <a:solidFill>
                  <a:srgbClr val="231F20"/>
                </a:solidFill>
                <a:latin typeface="Arial"/>
                <a:cs typeface="Arial"/>
              </a:rPr>
              <a:t> </a:t>
            </a:r>
            <a:r>
              <a:rPr sz="1650" dirty="0">
                <a:solidFill>
                  <a:srgbClr val="231F20"/>
                </a:solidFill>
                <a:latin typeface="Arial"/>
                <a:cs typeface="Arial"/>
              </a:rPr>
              <a:t>veratem</a:t>
            </a:r>
            <a:r>
              <a:rPr sz="1650" spc="-40" dirty="0">
                <a:solidFill>
                  <a:srgbClr val="231F20"/>
                </a:solidFill>
                <a:latin typeface="Arial"/>
                <a:cs typeface="Arial"/>
              </a:rPr>
              <a:t> </a:t>
            </a:r>
            <a:r>
              <a:rPr sz="1650" spc="-10" dirty="0">
                <a:solidFill>
                  <a:srgbClr val="231F20"/>
                </a:solidFill>
                <a:latin typeface="Arial"/>
                <a:cs typeface="Arial"/>
              </a:rPr>
              <a:t>peruptio </a:t>
            </a:r>
            <a:r>
              <a:rPr sz="1650" dirty="0">
                <a:solidFill>
                  <a:srgbClr val="231F20"/>
                </a:solidFill>
                <a:latin typeface="Arial"/>
                <a:cs typeface="Arial"/>
              </a:rPr>
              <a:t>que</a:t>
            </a:r>
            <a:r>
              <a:rPr sz="1650" spc="-50" dirty="0">
                <a:solidFill>
                  <a:srgbClr val="231F20"/>
                </a:solidFill>
                <a:latin typeface="Arial"/>
                <a:cs typeface="Arial"/>
              </a:rPr>
              <a:t> </a:t>
            </a:r>
            <a:r>
              <a:rPr sz="1650" dirty="0">
                <a:solidFill>
                  <a:srgbClr val="231F20"/>
                </a:solidFill>
                <a:latin typeface="Arial"/>
                <a:cs typeface="Arial"/>
              </a:rPr>
              <a:t>omnis</a:t>
            </a:r>
            <a:r>
              <a:rPr sz="1650" spc="-45" dirty="0">
                <a:solidFill>
                  <a:srgbClr val="231F20"/>
                </a:solidFill>
                <a:latin typeface="Arial"/>
                <a:cs typeface="Arial"/>
              </a:rPr>
              <a:t> </a:t>
            </a:r>
            <a:r>
              <a:rPr sz="1650" dirty="0">
                <a:solidFill>
                  <a:srgbClr val="231F20"/>
                </a:solidFill>
                <a:latin typeface="Arial"/>
                <a:cs typeface="Arial"/>
              </a:rPr>
              <a:t>aliquas</a:t>
            </a:r>
            <a:r>
              <a:rPr sz="1650" spc="-45" dirty="0">
                <a:solidFill>
                  <a:srgbClr val="231F20"/>
                </a:solidFill>
                <a:latin typeface="Arial"/>
                <a:cs typeface="Arial"/>
              </a:rPr>
              <a:t> </a:t>
            </a:r>
            <a:r>
              <a:rPr sz="1650" spc="-10" dirty="0">
                <a:solidFill>
                  <a:srgbClr val="231F20"/>
                </a:solidFill>
                <a:latin typeface="Arial"/>
                <a:cs typeface="Arial"/>
              </a:rPr>
              <a:t>sinverum </a:t>
            </a:r>
            <a:r>
              <a:rPr sz="1650" dirty="0">
                <a:solidFill>
                  <a:srgbClr val="231F20"/>
                </a:solidFill>
                <a:latin typeface="Arial"/>
                <a:cs typeface="Arial"/>
              </a:rPr>
              <a:t>volore,</a:t>
            </a:r>
            <a:r>
              <a:rPr sz="1650" spc="-50" dirty="0">
                <a:solidFill>
                  <a:srgbClr val="231F20"/>
                </a:solidFill>
                <a:latin typeface="Arial"/>
                <a:cs typeface="Arial"/>
              </a:rPr>
              <a:t> </a:t>
            </a:r>
            <a:r>
              <a:rPr sz="1650" dirty="0">
                <a:solidFill>
                  <a:srgbClr val="231F20"/>
                </a:solidFill>
                <a:latin typeface="Arial"/>
                <a:cs typeface="Arial"/>
              </a:rPr>
              <a:t>tene</a:t>
            </a:r>
            <a:r>
              <a:rPr sz="1650" spc="-50" dirty="0">
                <a:solidFill>
                  <a:srgbClr val="231F20"/>
                </a:solidFill>
                <a:latin typeface="Arial"/>
                <a:cs typeface="Arial"/>
              </a:rPr>
              <a:t> </a:t>
            </a:r>
            <a:r>
              <a:rPr sz="1650" dirty="0">
                <a:solidFill>
                  <a:srgbClr val="231F20"/>
                </a:solidFill>
                <a:latin typeface="Arial"/>
                <a:cs typeface="Arial"/>
              </a:rPr>
              <a:t>voluptas</a:t>
            </a:r>
            <a:r>
              <a:rPr sz="1650" spc="-45" dirty="0">
                <a:solidFill>
                  <a:srgbClr val="231F20"/>
                </a:solidFill>
                <a:latin typeface="Arial"/>
                <a:cs typeface="Arial"/>
              </a:rPr>
              <a:t> </a:t>
            </a:r>
            <a:r>
              <a:rPr sz="1650" dirty="0">
                <a:solidFill>
                  <a:srgbClr val="231F20"/>
                </a:solidFill>
                <a:latin typeface="Arial"/>
                <a:cs typeface="Arial"/>
              </a:rPr>
              <a:t>ma</a:t>
            </a:r>
            <a:r>
              <a:rPr sz="1650" spc="-55" dirty="0">
                <a:solidFill>
                  <a:srgbClr val="231F20"/>
                </a:solidFill>
                <a:latin typeface="Arial"/>
                <a:cs typeface="Arial"/>
              </a:rPr>
              <a:t> </a:t>
            </a:r>
            <a:r>
              <a:rPr sz="1650" spc="-10" dirty="0">
                <a:solidFill>
                  <a:srgbClr val="231F20"/>
                </a:solidFill>
                <a:latin typeface="Arial"/>
                <a:cs typeface="Arial"/>
              </a:rPr>
              <a:t>parunt </a:t>
            </a:r>
            <a:r>
              <a:rPr sz="1650" dirty="0">
                <a:solidFill>
                  <a:srgbClr val="231F20"/>
                </a:solidFill>
                <a:latin typeface="Arial"/>
                <a:cs typeface="Arial"/>
              </a:rPr>
              <a:t>ut</a:t>
            </a:r>
            <a:r>
              <a:rPr sz="1650" spc="-35" dirty="0">
                <a:solidFill>
                  <a:srgbClr val="231F20"/>
                </a:solidFill>
                <a:latin typeface="Arial"/>
                <a:cs typeface="Arial"/>
              </a:rPr>
              <a:t> </a:t>
            </a:r>
            <a:r>
              <a:rPr sz="1650" dirty="0">
                <a:solidFill>
                  <a:srgbClr val="231F20"/>
                </a:solidFill>
                <a:latin typeface="Arial"/>
                <a:cs typeface="Arial"/>
              </a:rPr>
              <a:t>estint</a:t>
            </a:r>
            <a:r>
              <a:rPr sz="1650" spc="-35" dirty="0">
                <a:solidFill>
                  <a:srgbClr val="231F20"/>
                </a:solidFill>
                <a:latin typeface="Arial"/>
                <a:cs typeface="Arial"/>
              </a:rPr>
              <a:t> </a:t>
            </a:r>
            <a:r>
              <a:rPr sz="1650" dirty="0">
                <a:solidFill>
                  <a:srgbClr val="231F20"/>
                </a:solidFill>
                <a:latin typeface="Arial"/>
                <a:cs typeface="Arial"/>
              </a:rPr>
              <a:t>quodit,</a:t>
            </a:r>
            <a:r>
              <a:rPr sz="1650" spc="-35" dirty="0">
                <a:solidFill>
                  <a:srgbClr val="231F20"/>
                </a:solidFill>
                <a:latin typeface="Arial"/>
                <a:cs typeface="Arial"/>
              </a:rPr>
              <a:t> </a:t>
            </a:r>
            <a:r>
              <a:rPr sz="1650" spc="-10" dirty="0">
                <a:solidFill>
                  <a:srgbClr val="231F20"/>
                </a:solidFill>
                <a:latin typeface="Arial"/>
                <a:cs typeface="Arial"/>
              </a:rPr>
              <a:t>volorrum </a:t>
            </a:r>
            <a:r>
              <a:rPr sz="1650" dirty="0">
                <a:solidFill>
                  <a:srgbClr val="231F20"/>
                </a:solidFill>
                <a:latin typeface="Arial"/>
                <a:cs typeface="Arial"/>
              </a:rPr>
              <a:t>hillupta</a:t>
            </a:r>
            <a:r>
              <a:rPr sz="1650" spc="-50" dirty="0">
                <a:solidFill>
                  <a:srgbClr val="231F20"/>
                </a:solidFill>
                <a:latin typeface="Arial"/>
                <a:cs typeface="Arial"/>
              </a:rPr>
              <a:t> </a:t>
            </a:r>
            <a:r>
              <a:rPr sz="1650" dirty="0">
                <a:solidFill>
                  <a:srgbClr val="231F20"/>
                </a:solidFill>
                <a:latin typeface="Arial"/>
                <a:cs typeface="Arial"/>
              </a:rPr>
              <a:t>cone</a:t>
            </a:r>
            <a:r>
              <a:rPr sz="1650" spc="-50" dirty="0">
                <a:solidFill>
                  <a:srgbClr val="231F20"/>
                </a:solidFill>
                <a:latin typeface="Arial"/>
                <a:cs typeface="Arial"/>
              </a:rPr>
              <a:t> </a:t>
            </a:r>
            <a:r>
              <a:rPr sz="1650" dirty="0">
                <a:solidFill>
                  <a:srgbClr val="231F20"/>
                </a:solidFill>
                <a:latin typeface="Arial"/>
                <a:cs typeface="Arial"/>
              </a:rPr>
              <a:t>re</a:t>
            </a:r>
            <a:r>
              <a:rPr sz="1650" spc="-45" dirty="0">
                <a:solidFill>
                  <a:srgbClr val="231F20"/>
                </a:solidFill>
                <a:latin typeface="Arial"/>
                <a:cs typeface="Arial"/>
              </a:rPr>
              <a:t> </a:t>
            </a:r>
            <a:r>
              <a:rPr sz="1650" dirty="0">
                <a:solidFill>
                  <a:srgbClr val="231F20"/>
                </a:solidFill>
                <a:latin typeface="Arial"/>
                <a:cs typeface="Arial"/>
              </a:rPr>
              <a:t>core</a:t>
            </a:r>
            <a:r>
              <a:rPr sz="1650" spc="-50" dirty="0">
                <a:solidFill>
                  <a:srgbClr val="231F20"/>
                </a:solidFill>
                <a:latin typeface="Arial"/>
                <a:cs typeface="Arial"/>
              </a:rPr>
              <a:t> </a:t>
            </a:r>
            <a:r>
              <a:rPr sz="1650" dirty="0">
                <a:solidFill>
                  <a:srgbClr val="231F20"/>
                </a:solidFill>
                <a:latin typeface="Arial"/>
                <a:cs typeface="Arial"/>
              </a:rPr>
              <a:t>et</a:t>
            </a:r>
            <a:r>
              <a:rPr sz="1650" spc="-40" dirty="0">
                <a:solidFill>
                  <a:srgbClr val="231F20"/>
                </a:solidFill>
                <a:latin typeface="Arial"/>
                <a:cs typeface="Arial"/>
              </a:rPr>
              <a:t> </a:t>
            </a:r>
            <a:r>
              <a:rPr sz="1650" dirty="0">
                <a:solidFill>
                  <a:srgbClr val="231F20"/>
                </a:solidFill>
                <a:latin typeface="Arial"/>
                <a:cs typeface="Arial"/>
              </a:rPr>
              <a:t>que</a:t>
            </a:r>
            <a:r>
              <a:rPr sz="1650" spc="-50" dirty="0">
                <a:solidFill>
                  <a:srgbClr val="231F20"/>
                </a:solidFill>
                <a:latin typeface="Arial"/>
                <a:cs typeface="Arial"/>
              </a:rPr>
              <a:t> </a:t>
            </a:r>
            <a:r>
              <a:rPr sz="1650" spc="-20" dirty="0">
                <a:solidFill>
                  <a:srgbClr val="231F20"/>
                </a:solidFill>
                <a:latin typeface="Arial"/>
                <a:cs typeface="Arial"/>
              </a:rPr>
              <a:t>nis.</a:t>
            </a:r>
            <a:endParaRPr sz="1650">
              <a:latin typeface="Arial"/>
              <a:cs typeface="Arial"/>
            </a:endParaRPr>
          </a:p>
        </p:txBody>
      </p:sp>
      <p:sp>
        <p:nvSpPr>
          <p:cNvPr id="27" name="object 31">
            <a:extLst>
              <a:ext uri="{FF2B5EF4-FFF2-40B4-BE49-F238E27FC236}">
                <a16:creationId xmlns:a16="http://schemas.microsoft.com/office/drawing/2014/main" id="{E773F366-3F97-40B0-C44D-02EF6A3ACBDC}"/>
              </a:ext>
            </a:extLst>
          </p:cNvPr>
          <p:cNvSpPr txBox="1"/>
          <p:nvPr/>
        </p:nvSpPr>
        <p:spPr>
          <a:xfrm>
            <a:off x="3682789" y="2648087"/>
            <a:ext cx="12706350" cy="1282065"/>
          </a:xfrm>
          <a:prstGeom prst="rect">
            <a:avLst/>
          </a:prstGeom>
        </p:spPr>
        <p:txBody>
          <a:bodyPr vert="horz" wrap="square" lIns="0" tIns="12700" rIns="0" bIns="0" rtlCol="0">
            <a:spAutoFit/>
          </a:bodyPr>
          <a:lstStyle/>
          <a:p>
            <a:pPr marL="12700" marR="5080" indent="-1905" algn="ctr">
              <a:lnSpc>
                <a:spcPct val="127800"/>
              </a:lnSpc>
              <a:spcBef>
                <a:spcPts val="100"/>
              </a:spcBef>
            </a:pPr>
            <a:r>
              <a:rPr sz="2150" dirty="0">
                <a:solidFill>
                  <a:srgbClr val="231F20"/>
                </a:solidFill>
                <a:latin typeface="Arial"/>
                <a:cs typeface="Arial"/>
              </a:rPr>
              <a:t>Lacercid</a:t>
            </a:r>
            <a:r>
              <a:rPr sz="2150" spc="-85" dirty="0">
                <a:solidFill>
                  <a:srgbClr val="231F20"/>
                </a:solidFill>
                <a:latin typeface="Arial"/>
                <a:cs typeface="Arial"/>
              </a:rPr>
              <a:t> </a:t>
            </a:r>
            <a:r>
              <a:rPr sz="2150" dirty="0">
                <a:solidFill>
                  <a:srgbClr val="231F20"/>
                </a:solidFill>
                <a:latin typeface="Arial"/>
                <a:cs typeface="Arial"/>
              </a:rPr>
              <a:t>endebitatur</a:t>
            </a:r>
            <a:r>
              <a:rPr sz="2150" spc="-80" dirty="0">
                <a:solidFill>
                  <a:srgbClr val="231F20"/>
                </a:solidFill>
                <a:latin typeface="Arial"/>
                <a:cs typeface="Arial"/>
              </a:rPr>
              <a:t> </a:t>
            </a:r>
            <a:r>
              <a:rPr sz="2150" dirty="0">
                <a:solidFill>
                  <a:srgbClr val="231F20"/>
                </a:solidFill>
                <a:latin typeface="Arial"/>
                <a:cs typeface="Arial"/>
              </a:rPr>
              <a:t>ma</a:t>
            </a:r>
            <a:r>
              <a:rPr sz="2150" spc="-80" dirty="0">
                <a:solidFill>
                  <a:srgbClr val="231F20"/>
                </a:solidFill>
                <a:latin typeface="Arial"/>
                <a:cs typeface="Arial"/>
              </a:rPr>
              <a:t> </a:t>
            </a:r>
            <a:r>
              <a:rPr sz="2150" dirty="0">
                <a:solidFill>
                  <a:srgbClr val="231F20"/>
                </a:solidFill>
                <a:latin typeface="Arial"/>
                <a:cs typeface="Arial"/>
              </a:rPr>
              <a:t>diti</a:t>
            </a:r>
            <a:r>
              <a:rPr sz="2150" spc="-85" dirty="0">
                <a:solidFill>
                  <a:srgbClr val="231F20"/>
                </a:solidFill>
                <a:latin typeface="Arial"/>
                <a:cs typeface="Arial"/>
              </a:rPr>
              <a:t> </a:t>
            </a:r>
            <a:r>
              <a:rPr sz="2150" dirty="0">
                <a:solidFill>
                  <a:srgbClr val="231F20"/>
                </a:solidFill>
                <a:latin typeface="Arial"/>
                <a:cs typeface="Arial"/>
              </a:rPr>
              <a:t>volupta</a:t>
            </a:r>
            <a:r>
              <a:rPr sz="2150" spc="-80" dirty="0">
                <a:solidFill>
                  <a:srgbClr val="231F20"/>
                </a:solidFill>
                <a:latin typeface="Arial"/>
                <a:cs typeface="Arial"/>
              </a:rPr>
              <a:t> </a:t>
            </a:r>
            <a:r>
              <a:rPr sz="2150" dirty="0">
                <a:solidFill>
                  <a:srgbClr val="231F20"/>
                </a:solidFill>
                <a:latin typeface="Arial"/>
                <a:cs typeface="Arial"/>
              </a:rPr>
              <a:t>commos</a:t>
            </a:r>
            <a:r>
              <a:rPr sz="2150" spc="-80" dirty="0">
                <a:solidFill>
                  <a:srgbClr val="231F20"/>
                </a:solidFill>
                <a:latin typeface="Arial"/>
                <a:cs typeface="Arial"/>
              </a:rPr>
              <a:t> </a:t>
            </a:r>
            <a:r>
              <a:rPr sz="2150" dirty="0">
                <a:solidFill>
                  <a:srgbClr val="231F20"/>
                </a:solidFill>
                <a:latin typeface="Arial"/>
                <a:cs typeface="Arial"/>
              </a:rPr>
              <a:t>molupta</a:t>
            </a:r>
            <a:r>
              <a:rPr sz="2150" spc="-85" dirty="0">
                <a:solidFill>
                  <a:srgbClr val="231F20"/>
                </a:solidFill>
                <a:latin typeface="Arial"/>
                <a:cs typeface="Arial"/>
              </a:rPr>
              <a:t> </a:t>
            </a:r>
            <a:r>
              <a:rPr sz="2150" dirty="0">
                <a:solidFill>
                  <a:srgbClr val="231F20"/>
                </a:solidFill>
                <a:latin typeface="Arial"/>
                <a:cs typeface="Arial"/>
              </a:rPr>
              <a:t>volenda</a:t>
            </a:r>
            <a:r>
              <a:rPr sz="2150" spc="-80" dirty="0">
                <a:solidFill>
                  <a:srgbClr val="231F20"/>
                </a:solidFill>
                <a:latin typeface="Arial"/>
                <a:cs typeface="Arial"/>
              </a:rPr>
              <a:t> </a:t>
            </a:r>
            <a:r>
              <a:rPr sz="2150" dirty="0">
                <a:solidFill>
                  <a:srgbClr val="231F20"/>
                </a:solidFill>
                <a:latin typeface="Arial"/>
                <a:cs typeface="Arial"/>
              </a:rPr>
              <a:t>musaped</a:t>
            </a:r>
            <a:r>
              <a:rPr sz="2150" spc="-80" dirty="0">
                <a:solidFill>
                  <a:srgbClr val="231F20"/>
                </a:solidFill>
                <a:latin typeface="Arial"/>
                <a:cs typeface="Arial"/>
              </a:rPr>
              <a:t> </a:t>
            </a:r>
            <a:r>
              <a:rPr sz="2150" dirty="0">
                <a:solidFill>
                  <a:srgbClr val="231F20"/>
                </a:solidFill>
                <a:latin typeface="Arial"/>
                <a:cs typeface="Arial"/>
              </a:rPr>
              <a:t>ea</a:t>
            </a:r>
            <a:r>
              <a:rPr sz="2150" spc="-80" dirty="0">
                <a:solidFill>
                  <a:srgbClr val="231F20"/>
                </a:solidFill>
                <a:latin typeface="Arial"/>
                <a:cs typeface="Arial"/>
              </a:rPr>
              <a:t> </a:t>
            </a:r>
            <a:r>
              <a:rPr sz="2150" dirty="0">
                <a:solidFill>
                  <a:srgbClr val="231F20"/>
                </a:solidFill>
                <a:latin typeface="Arial"/>
                <a:cs typeface="Arial"/>
              </a:rPr>
              <a:t>nos</a:t>
            </a:r>
            <a:r>
              <a:rPr sz="2150" spc="-85" dirty="0">
                <a:solidFill>
                  <a:srgbClr val="231F20"/>
                </a:solidFill>
                <a:latin typeface="Arial"/>
                <a:cs typeface="Arial"/>
              </a:rPr>
              <a:t> </a:t>
            </a:r>
            <a:r>
              <a:rPr sz="2150" dirty="0">
                <a:solidFill>
                  <a:srgbClr val="231F20"/>
                </a:solidFill>
                <a:latin typeface="Arial"/>
                <a:cs typeface="Arial"/>
              </a:rPr>
              <a:t>autate</a:t>
            </a:r>
            <a:r>
              <a:rPr sz="2150" spc="-80" dirty="0">
                <a:solidFill>
                  <a:srgbClr val="231F20"/>
                </a:solidFill>
                <a:latin typeface="Arial"/>
                <a:cs typeface="Arial"/>
              </a:rPr>
              <a:t> </a:t>
            </a:r>
            <a:r>
              <a:rPr sz="2150" dirty="0">
                <a:solidFill>
                  <a:srgbClr val="231F20"/>
                </a:solidFill>
                <a:latin typeface="Arial"/>
                <a:cs typeface="Arial"/>
              </a:rPr>
              <a:t>con</a:t>
            </a:r>
            <a:r>
              <a:rPr sz="2150" spc="-80" dirty="0">
                <a:solidFill>
                  <a:srgbClr val="231F20"/>
                </a:solidFill>
                <a:latin typeface="Arial"/>
                <a:cs typeface="Arial"/>
              </a:rPr>
              <a:t> </a:t>
            </a:r>
            <a:r>
              <a:rPr sz="2150" dirty="0">
                <a:solidFill>
                  <a:srgbClr val="231F20"/>
                </a:solidFill>
                <a:latin typeface="Arial"/>
                <a:cs typeface="Arial"/>
              </a:rPr>
              <a:t>ressi</a:t>
            </a:r>
            <a:r>
              <a:rPr sz="2150" spc="-85" dirty="0">
                <a:solidFill>
                  <a:srgbClr val="231F20"/>
                </a:solidFill>
                <a:latin typeface="Arial"/>
                <a:cs typeface="Arial"/>
              </a:rPr>
              <a:t> </a:t>
            </a:r>
            <a:r>
              <a:rPr sz="2150" spc="-10" dirty="0">
                <a:solidFill>
                  <a:srgbClr val="231F20"/>
                </a:solidFill>
                <a:latin typeface="Arial"/>
                <a:cs typeface="Arial"/>
              </a:rPr>
              <a:t>officias </a:t>
            </a:r>
            <a:r>
              <a:rPr sz="2150" dirty="0">
                <a:solidFill>
                  <a:srgbClr val="231F20"/>
                </a:solidFill>
                <a:latin typeface="Arial"/>
                <a:cs typeface="Arial"/>
              </a:rPr>
              <a:t>as</a:t>
            </a:r>
            <a:r>
              <a:rPr sz="2150" spc="-60" dirty="0">
                <a:solidFill>
                  <a:srgbClr val="231F20"/>
                </a:solidFill>
                <a:latin typeface="Arial"/>
                <a:cs typeface="Arial"/>
              </a:rPr>
              <a:t> </a:t>
            </a:r>
            <a:r>
              <a:rPr sz="2150" dirty="0">
                <a:solidFill>
                  <a:srgbClr val="231F20"/>
                </a:solidFill>
                <a:latin typeface="Arial"/>
                <a:cs typeface="Arial"/>
              </a:rPr>
              <a:t>arciurem.</a:t>
            </a:r>
            <a:r>
              <a:rPr sz="2150" spc="-60" dirty="0">
                <a:solidFill>
                  <a:srgbClr val="231F20"/>
                </a:solidFill>
                <a:latin typeface="Arial"/>
                <a:cs typeface="Arial"/>
              </a:rPr>
              <a:t> </a:t>
            </a:r>
            <a:r>
              <a:rPr sz="2150" dirty="0">
                <a:solidFill>
                  <a:srgbClr val="231F20"/>
                </a:solidFill>
                <a:latin typeface="Arial"/>
                <a:cs typeface="Arial"/>
              </a:rPr>
              <a:t>Ut</a:t>
            </a:r>
            <a:r>
              <a:rPr sz="2150" spc="-60" dirty="0">
                <a:solidFill>
                  <a:srgbClr val="231F20"/>
                </a:solidFill>
                <a:latin typeface="Arial"/>
                <a:cs typeface="Arial"/>
              </a:rPr>
              <a:t> </a:t>
            </a:r>
            <a:r>
              <a:rPr sz="2150" dirty="0">
                <a:solidFill>
                  <a:srgbClr val="231F20"/>
                </a:solidFill>
                <a:latin typeface="Arial"/>
                <a:cs typeface="Arial"/>
              </a:rPr>
              <a:t>od</a:t>
            </a:r>
            <a:r>
              <a:rPr sz="2150" spc="-60" dirty="0">
                <a:solidFill>
                  <a:srgbClr val="231F20"/>
                </a:solidFill>
                <a:latin typeface="Arial"/>
                <a:cs typeface="Arial"/>
              </a:rPr>
              <a:t> </a:t>
            </a:r>
            <a:r>
              <a:rPr sz="2150" dirty="0">
                <a:solidFill>
                  <a:srgbClr val="231F20"/>
                </a:solidFill>
                <a:latin typeface="Arial"/>
                <a:cs typeface="Arial"/>
              </a:rPr>
              <a:t>elenis</a:t>
            </a:r>
            <a:r>
              <a:rPr sz="2150" spc="-60" dirty="0">
                <a:solidFill>
                  <a:srgbClr val="231F20"/>
                </a:solidFill>
                <a:latin typeface="Arial"/>
                <a:cs typeface="Arial"/>
              </a:rPr>
              <a:t> </a:t>
            </a:r>
            <a:r>
              <a:rPr sz="2150" dirty="0">
                <a:solidFill>
                  <a:srgbClr val="231F20"/>
                </a:solidFill>
                <a:latin typeface="Arial"/>
                <a:cs typeface="Arial"/>
              </a:rPr>
              <a:t>es</a:t>
            </a:r>
            <a:r>
              <a:rPr sz="2150" spc="-60" dirty="0">
                <a:solidFill>
                  <a:srgbClr val="231F20"/>
                </a:solidFill>
                <a:latin typeface="Arial"/>
                <a:cs typeface="Arial"/>
              </a:rPr>
              <a:t> </a:t>
            </a:r>
            <a:r>
              <a:rPr sz="2150" dirty="0">
                <a:solidFill>
                  <a:srgbClr val="231F20"/>
                </a:solidFill>
                <a:latin typeface="Arial"/>
                <a:cs typeface="Arial"/>
              </a:rPr>
              <a:t>aut</a:t>
            </a:r>
            <a:r>
              <a:rPr sz="2150" spc="-60" dirty="0">
                <a:solidFill>
                  <a:srgbClr val="231F20"/>
                </a:solidFill>
                <a:latin typeface="Arial"/>
                <a:cs typeface="Arial"/>
              </a:rPr>
              <a:t> </a:t>
            </a:r>
            <a:r>
              <a:rPr sz="2150" dirty="0">
                <a:solidFill>
                  <a:srgbClr val="231F20"/>
                </a:solidFill>
                <a:latin typeface="Arial"/>
                <a:cs typeface="Arial"/>
              </a:rPr>
              <a:t>elibusci</a:t>
            </a:r>
            <a:r>
              <a:rPr sz="2150" spc="-60" dirty="0">
                <a:solidFill>
                  <a:srgbClr val="231F20"/>
                </a:solidFill>
                <a:latin typeface="Arial"/>
                <a:cs typeface="Arial"/>
              </a:rPr>
              <a:t> </a:t>
            </a:r>
            <a:r>
              <a:rPr sz="2150" dirty="0">
                <a:solidFill>
                  <a:srgbClr val="231F20"/>
                </a:solidFill>
                <a:latin typeface="Arial"/>
                <a:cs typeface="Arial"/>
              </a:rPr>
              <a:t>autem</a:t>
            </a:r>
            <a:r>
              <a:rPr sz="2150" spc="-60" dirty="0">
                <a:solidFill>
                  <a:srgbClr val="231F20"/>
                </a:solidFill>
                <a:latin typeface="Arial"/>
                <a:cs typeface="Arial"/>
              </a:rPr>
              <a:t> </a:t>
            </a:r>
            <a:r>
              <a:rPr sz="2150" dirty="0">
                <a:solidFill>
                  <a:srgbClr val="231F20"/>
                </a:solidFill>
                <a:latin typeface="Arial"/>
                <a:cs typeface="Arial"/>
              </a:rPr>
              <a:t>fugita</a:t>
            </a:r>
            <a:r>
              <a:rPr sz="2150" spc="-60" dirty="0">
                <a:solidFill>
                  <a:srgbClr val="231F20"/>
                </a:solidFill>
                <a:latin typeface="Arial"/>
                <a:cs typeface="Arial"/>
              </a:rPr>
              <a:t> </a:t>
            </a:r>
            <a:r>
              <a:rPr sz="2150" dirty="0">
                <a:solidFill>
                  <a:srgbClr val="231F20"/>
                </a:solidFill>
                <a:latin typeface="Arial"/>
                <a:cs typeface="Arial"/>
              </a:rPr>
              <a:t>pore</a:t>
            </a:r>
            <a:r>
              <a:rPr sz="2150" spc="-55" dirty="0">
                <a:solidFill>
                  <a:srgbClr val="231F20"/>
                </a:solidFill>
                <a:latin typeface="Arial"/>
                <a:cs typeface="Arial"/>
              </a:rPr>
              <a:t> </a:t>
            </a:r>
            <a:r>
              <a:rPr sz="2150" dirty="0">
                <a:solidFill>
                  <a:srgbClr val="231F20"/>
                </a:solidFill>
                <a:latin typeface="Arial"/>
                <a:cs typeface="Arial"/>
              </a:rPr>
              <a:t>num</a:t>
            </a:r>
            <a:r>
              <a:rPr sz="2150" spc="-60" dirty="0">
                <a:solidFill>
                  <a:srgbClr val="231F20"/>
                </a:solidFill>
                <a:latin typeface="Arial"/>
                <a:cs typeface="Arial"/>
              </a:rPr>
              <a:t> </a:t>
            </a:r>
            <a:r>
              <a:rPr sz="2150" dirty="0">
                <a:solidFill>
                  <a:srgbClr val="231F20"/>
                </a:solidFill>
                <a:latin typeface="Arial"/>
                <a:cs typeface="Arial"/>
              </a:rPr>
              <a:t>eveleni</a:t>
            </a:r>
            <a:r>
              <a:rPr sz="2150" spc="-60" dirty="0">
                <a:solidFill>
                  <a:srgbClr val="231F20"/>
                </a:solidFill>
                <a:latin typeface="Arial"/>
                <a:cs typeface="Arial"/>
              </a:rPr>
              <a:t> </a:t>
            </a:r>
            <a:r>
              <a:rPr sz="2150" dirty="0">
                <a:solidFill>
                  <a:srgbClr val="231F20"/>
                </a:solidFill>
                <a:latin typeface="Arial"/>
                <a:cs typeface="Arial"/>
              </a:rPr>
              <a:t>hitiur</a:t>
            </a:r>
            <a:r>
              <a:rPr sz="2150" spc="-60" dirty="0">
                <a:solidFill>
                  <a:srgbClr val="231F20"/>
                </a:solidFill>
                <a:latin typeface="Arial"/>
                <a:cs typeface="Arial"/>
              </a:rPr>
              <a:t> </a:t>
            </a:r>
            <a:r>
              <a:rPr sz="2150" dirty="0">
                <a:solidFill>
                  <a:srgbClr val="231F20"/>
                </a:solidFill>
                <a:latin typeface="Arial"/>
                <a:cs typeface="Arial"/>
              </a:rPr>
              <a:t>soles</a:t>
            </a:r>
            <a:r>
              <a:rPr sz="2150" spc="-60" dirty="0">
                <a:solidFill>
                  <a:srgbClr val="231F20"/>
                </a:solidFill>
                <a:latin typeface="Arial"/>
                <a:cs typeface="Arial"/>
              </a:rPr>
              <a:t> </a:t>
            </a:r>
            <a:r>
              <a:rPr sz="2150" dirty="0">
                <a:solidFill>
                  <a:srgbClr val="231F20"/>
                </a:solidFill>
                <a:latin typeface="Arial"/>
                <a:cs typeface="Arial"/>
              </a:rPr>
              <a:t>imi,</a:t>
            </a:r>
            <a:r>
              <a:rPr sz="2150" spc="-60" dirty="0">
                <a:solidFill>
                  <a:srgbClr val="231F20"/>
                </a:solidFill>
                <a:latin typeface="Arial"/>
                <a:cs typeface="Arial"/>
              </a:rPr>
              <a:t> </a:t>
            </a:r>
            <a:r>
              <a:rPr sz="2150" dirty="0">
                <a:solidFill>
                  <a:srgbClr val="231F20"/>
                </a:solidFill>
                <a:latin typeface="Arial"/>
                <a:cs typeface="Arial"/>
              </a:rPr>
              <a:t>quiatia</a:t>
            </a:r>
            <a:r>
              <a:rPr sz="2150" spc="-60" dirty="0">
                <a:solidFill>
                  <a:srgbClr val="231F20"/>
                </a:solidFill>
                <a:latin typeface="Arial"/>
                <a:cs typeface="Arial"/>
              </a:rPr>
              <a:t> </a:t>
            </a:r>
            <a:r>
              <a:rPr sz="2150" dirty="0">
                <a:solidFill>
                  <a:srgbClr val="231F20"/>
                </a:solidFill>
                <a:latin typeface="Arial"/>
                <a:cs typeface="Arial"/>
              </a:rPr>
              <a:t>sitas</a:t>
            </a:r>
            <a:r>
              <a:rPr sz="2150" spc="-60" dirty="0">
                <a:solidFill>
                  <a:srgbClr val="231F20"/>
                </a:solidFill>
                <a:latin typeface="Arial"/>
                <a:cs typeface="Arial"/>
              </a:rPr>
              <a:t> </a:t>
            </a:r>
            <a:r>
              <a:rPr sz="2150" spc="-10" dirty="0">
                <a:solidFill>
                  <a:srgbClr val="231F20"/>
                </a:solidFill>
                <a:latin typeface="Arial"/>
                <a:cs typeface="Arial"/>
              </a:rPr>
              <a:t>dendi </a:t>
            </a:r>
            <a:r>
              <a:rPr sz="2150" dirty="0">
                <a:solidFill>
                  <a:srgbClr val="231F20"/>
                </a:solidFill>
                <a:latin typeface="Arial"/>
                <a:cs typeface="Arial"/>
              </a:rPr>
              <a:t>sitaspit</a:t>
            </a:r>
            <a:r>
              <a:rPr sz="2150" spc="-70" dirty="0">
                <a:solidFill>
                  <a:srgbClr val="231F20"/>
                </a:solidFill>
                <a:latin typeface="Arial"/>
                <a:cs typeface="Arial"/>
              </a:rPr>
              <a:t> </a:t>
            </a:r>
            <a:r>
              <a:rPr sz="2150" dirty="0">
                <a:solidFill>
                  <a:srgbClr val="231F20"/>
                </a:solidFill>
                <a:latin typeface="Arial"/>
                <a:cs typeface="Arial"/>
              </a:rPr>
              <a:t>re</a:t>
            </a:r>
            <a:r>
              <a:rPr sz="2150" spc="-65" dirty="0">
                <a:solidFill>
                  <a:srgbClr val="231F20"/>
                </a:solidFill>
                <a:latin typeface="Arial"/>
                <a:cs typeface="Arial"/>
              </a:rPr>
              <a:t> </a:t>
            </a:r>
            <a:r>
              <a:rPr sz="2150" dirty="0">
                <a:solidFill>
                  <a:srgbClr val="231F20"/>
                </a:solidFill>
                <a:latin typeface="Arial"/>
                <a:cs typeface="Arial"/>
              </a:rPr>
              <a:t>vollictatiat</a:t>
            </a:r>
            <a:r>
              <a:rPr sz="2150" spc="-70" dirty="0">
                <a:solidFill>
                  <a:srgbClr val="231F20"/>
                </a:solidFill>
                <a:latin typeface="Arial"/>
                <a:cs typeface="Arial"/>
              </a:rPr>
              <a:t> </a:t>
            </a:r>
            <a:r>
              <a:rPr sz="2150" spc="-20" dirty="0">
                <a:solidFill>
                  <a:srgbClr val="231F20"/>
                </a:solidFill>
                <a:latin typeface="Arial"/>
                <a:cs typeface="Arial"/>
              </a:rPr>
              <a:t>aut.</a:t>
            </a:r>
            <a:endParaRPr sz="2150">
              <a:latin typeface="Arial"/>
              <a:cs typeface="Arial"/>
            </a:endParaRPr>
          </a:p>
        </p:txBody>
      </p:sp>
      <p:sp>
        <p:nvSpPr>
          <p:cNvPr id="28" name="object 32">
            <a:extLst>
              <a:ext uri="{FF2B5EF4-FFF2-40B4-BE49-F238E27FC236}">
                <a16:creationId xmlns:a16="http://schemas.microsoft.com/office/drawing/2014/main" id="{40E53340-C19B-1026-888D-6B2895DE3261}"/>
              </a:ext>
            </a:extLst>
          </p:cNvPr>
          <p:cNvSpPr/>
          <p:nvPr/>
        </p:nvSpPr>
        <p:spPr>
          <a:xfrm>
            <a:off x="4745122" y="5756614"/>
            <a:ext cx="353060" cy="287020"/>
          </a:xfrm>
          <a:custGeom>
            <a:avLst/>
            <a:gdLst/>
            <a:ahLst/>
            <a:cxnLst/>
            <a:rect l="l" t="t" r="r" b="b"/>
            <a:pathLst>
              <a:path w="353060" h="287020">
                <a:moveTo>
                  <a:pt x="204550" y="0"/>
                </a:moveTo>
                <a:lnTo>
                  <a:pt x="191180" y="2250"/>
                </a:lnTo>
                <a:lnTo>
                  <a:pt x="179476" y="9650"/>
                </a:lnTo>
                <a:lnTo>
                  <a:pt x="171989" y="20795"/>
                </a:lnTo>
                <a:lnTo>
                  <a:pt x="169933" y="33818"/>
                </a:lnTo>
                <a:lnTo>
                  <a:pt x="172936" y="46843"/>
                </a:lnTo>
                <a:lnTo>
                  <a:pt x="180628" y="57994"/>
                </a:lnTo>
                <a:lnTo>
                  <a:pt x="181747" y="58749"/>
                </a:lnTo>
                <a:lnTo>
                  <a:pt x="231191" y="106327"/>
                </a:lnTo>
                <a:lnTo>
                  <a:pt x="29575" y="106327"/>
                </a:lnTo>
                <a:lnTo>
                  <a:pt x="23271" y="107982"/>
                </a:lnTo>
                <a:lnTo>
                  <a:pt x="18109" y="110788"/>
                </a:lnTo>
                <a:lnTo>
                  <a:pt x="5766" y="122063"/>
                </a:lnTo>
                <a:lnTo>
                  <a:pt x="0" y="137306"/>
                </a:lnTo>
                <a:lnTo>
                  <a:pt x="1128" y="153593"/>
                </a:lnTo>
                <a:lnTo>
                  <a:pt x="35323" y="179121"/>
                </a:lnTo>
                <a:lnTo>
                  <a:pt x="231191" y="179121"/>
                </a:lnTo>
                <a:lnTo>
                  <a:pt x="180628" y="227434"/>
                </a:lnTo>
                <a:lnTo>
                  <a:pt x="172936" y="238831"/>
                </a:lnTo>
                <a:lnTo>
                  <a:pt x="169933" y="251888"/>
                </a:lnTo>
                <a:lnTo>
                  <a:pt x="171989" y="264946"/>
                </a:lnTo>
                <a:lnTo>
                  <a:pt x="179476" y="276343"/>
                </a:lnTo>
                <a:lnTo>
                  <a:pt x="191414" y="284069"/>
                </a:lnTo>
                <a:lnTo>
                  <a:pt x="204758" y="286478"/>
                </a:lnTo>
                <a:lnTo>
                  <a:pt x="218101" y="283678"/>
                </a:lnTo>
                <a:lnTo>
                  <a:pt x="230040" y="275778"/>
                </a:lnTo>
                <a:lnTo>
                  <a:pt x="342026" y="167425"/>
                </a:lnTo>
                <a:lnTo>
                  <a:pt x="350101" y="155971"/>
                </a:lnTo>
                <a:lnTo>
                  <a:pt x="352792" y="143269"/>
                </a:lnTo>
                <a:lnTo>
                  <a:pt x="350101" y="130566"/>
                </a:lnTo>
                <a:lnTo>
                  <a:pt x="342026" y="119112"/>
                </a:lnTo>
                <a:lnTo>
                  <a:pt x="230040" y="10760"/>
                </a:lnTo>
                <a:lnTo>
                  <a:pt x="218023" y="2851"/>
                </a:lnTo>
                <a:lnTo>
                  <a:pt x="204550" y="0"/>
                </a:lnTo>
                <a:close/>
              </a:path>
            </a:pathLst>
          </a:custGeom>
          <a:solidFill>
            <a:srgbClr val="57A3EB"/>
          </a:solidFill>
        </p:spPr>
        <p:txBody>
          <a:bodyPr wrap="square" lIns="0" tIns="0" rIns="0" bIns="0" rtlCol="0"/>
          <a:lstStyle/>
          <a:p>
            <a:endParaRPr/>
          </a:p>
        </p:txBody>
      </p:sp>
      <p:sp>
        <p:nvSpPr>
          <p:cNvPr id="29" name="object 33">
            <a:extLst>
              <a:ext uri="{FF2B5EF4-FFF2-40B4-BE49-F238E27FC236}">
                <a16:creationId xmlns:a16="http://schemas.microsoft.com/office/drawing/2014/main" id="{D52B561E-D59D-9E27-0E04-44DF3B3C84CF}"/>
              </a:ext>
            </a:extLst>
          </p:cNvPr>
          <p:cNvSpPr/>
          <p:nvPr/>
        </p:nvSpPr>
        <p:spPr>
          <a:xfrm>
            <a:off x="8165612" y="5756614"/>
            <a:ext cx="353060" cy="287020"/>
          </a:xfrm>
          <a:custGeom>
            <a:avLst/>
            <a:gdLst/>
            <a:ahLst/>
            <a:cxnLst/>
            <a:rect l="l" t="t" r="r" b="b"/>
            <a:pathLst>
              <a:path w="353059" h="287020">
                <a:moveTo>
                  <a:pt x="204550" y="0"/>
                </a:moveTo>
                <a:lnTo>
                  <a:pt x="191180" y="2250"/>
                </a:lnTo>
                <a:lnTo>
                  <a:pt x="179476" y="9650"/>
                </a:lnTo>
                <a:lnTo>
                  <a:pt x="171989" y="20795"/>
                </a:lnTo>
                <a:lnTo>
                  <a:pt x="169933" y="33818"/>
                </a:lnTo>
                <a:lnTo>
                  <a:pt x="172936" y="46843"/>
                </a:lnTo>
                <a:lnTo>
                  <a:pt x="180628" y="57994"/>
                </a:lnTo>
                <a:lnTo>
                  <a:pt x="181747" y="58749"/>
                </a:lnTo>
                <a:lnTo>
                  <a:pt x="231191" y="106327"/>
                </a:lnTo>
                <a:lnTo>
                  <a:pt x="29575" y="106327"/>
                </a:lnTo>
                <a:lnTo>
                  <a:pt x="23271" y="107982"/>
                </a:lnTo>
                <a:lnTo>
                  <a:pt x="18109" y="110788"/>
                </a:lnTo>
                <a:lnTo>
                  <a:pt x="5766" y="122063"/>
                </a:lnTo>
                <a:lnTo>
                  <a:pt x="0" y="137306"/>
                </a:lnTo>
                <a:lnTo>
                  <a:pt x="1128" y="153593"/>
                </a:lnTo>
                <a:lnTo>
                  <a:pt x="35323" y="179121"/>
                </a:lnTo>
                <a:lnTo>
                  <a:pt x="231191" y="179121"/>
                </a:lnTo>
                <a:lnTo>
                  <a:pt x="180628" y="227434"/>
                </a:lnTo>
                <a:lnTo>
                  <a:pt x="172936" y="238831"/>
                </a:lnTo>
                <a:lnTo>
                  <a:pt x="169933" y="251888"/>
                </a:lnTo>
                <a:lnTo>
                  <a:pt x="171989" y="264946"/>
                </a:lnTo>
                <a:lnTo>
                  <a:pt x="179476" y="276343"/>
                </a:lnTo>
                <a:lnTo>
                  <a:pt x="191414" y="284069"/>
                </a:lnTo>
                <a:lnTo>
                  <a:pt x="204758" y="286478"/>
                </a:lnTo>
                <a:lnTo>
                  <a:pt x="218101" y="283678"/>
                </a:lnTo>
                <a:lnTo>
                  <a:pt x="230040" y="275778"/>
                </a:lnTo>
                <a:lnTo>
                  <a:pt x="342026" y="167425"/>
                </a:lnTo>
                <a:lnTo>
                  <a:pt x="350101" y="155971"/>
                </a:lnTo>
                <a:lnTo>
                  <a:pt x="352792" y="143269"/>
                </a:lnTo>
                <a:lnTo>
                  <a:pt x="350101" y="130566"/>
                </a:lnTo>
                <a:lnTo>
                  <a:pt x="342026" y="119112"/>
                </a:lnTo>
                <a:lnTo>
                  <a:pt x="230040" y="10760"/>
                </a:lnTo>
                <a:lnTo>
                  <a:pt x="218023" y="2851"/>
                </a:lnTo>
                <a:lnTo>
                  <a:pt x="204550" y="0"/>
                </a:lnTo>
                <a:close/>
              </a:path>
            </a:pathLst>
          </a:custGeom>
          <a:solidFill>
            <a:srgbClr val="57A3EB"/>
          </a:solidFill>
        </p:spPr>
        <p:txBody>
          <a:bodyPr wrap="square" lIns="0" tIns="0" rIns="0" bIns="0" rtlCol="0"/>
          <a:lstStyle/>
          <a:p>
            <a:endParaRPr/>
          </a:p>
        </p:txBody>
      </p:sp>
      <p:sp>
        <p:nvSpPr>
          <p:cNvPr id="30" name="object 34">
            <a:extLst>
              <a:ext uri="{FF2B5EF4-FFF2-40B4-BE49-F238E27FC236}">
                <a16:creationId xmlns:a16="http://schemas.microsoft.com/office/drawing/2014/main" id="{F9A55954-9CEC-AD6D-2CAD-726F81042B00}"/>
              </a:ext>
            </a:extLst>
          </p:cNvPr>
          <p:cNvSpPr/>
          <p:nvPr/>
        </p:nvSpPr>
        <p:spPr>
          <a:xfrm>
            <a:off x="11586100" y="5756614"/>
            <a:ext cx="353060" cy="287020"/>
          </a:xfrm>
          <a:custGeom>
            <a:avLst/>
            <a:gdLst/>
            <a:ahLst/>
            <a:cxnLst/>
            <a:rect l="l" t="t" r="r" b="b"/>
            <a:pathLst>
              <a:path w="353059" h="287020">
                <a:moveTo>
                  <a:pt x="204550" y="0"/>
                </a:moveTo>
                <a:lnTo>
                  <a:pt x="191180" y="2250"/>
                </a:lnTo>
                <a:lnTo>
                  <a:pt x="179476" y="9650"/>
                </a:lnTo>
                <a:lnTo>
                  <a:pt x="171989" y="20795"/>
                </a:lnTo>
                <a:lnTo>
                  <a:pt x="169933" y="33818"/>
                </a:lnTo>
                <a:lnTo>
                  <a:pt x="172936" y="46843"/>
                </a:lnTo>
                <a:lnTo>
                  <a:pt x="180628" y="57994"/>
                </a:lnTo>
                <a:lnTo>
                  <a:pt x="181747" y="58749"/>
                </a:lnTo>
                <a:lnTo>
                  <a:pt x="231191" y="106327"/>
                </a:lnTo>
                <a:lnTo>
                  <a:pt x="29575" y="106327"/>
                </a:lnTo>
                <a:lnTo>
                  <a:pt x="23271" y="107982"/>
                </a:lnTo>
                <a:lnTo>
                  <a:pt x="18109" y="110788"/>
                </a:lnTo>
                <a:lnTo>
                  <a:pt x="5766" y="122063"/>
                </a:lnTo>
                <a:lnTo>
                  <a:pt x="0" y="137306"/>
                </a:lnTo>
                <a:lnTo>
                  <a:pt x="1128" y="153593"/>
                </a:lnTo>
                <a:lnTo>
                  <a:pt x="35323" y="179121"/>
                </a:lnTo>
                <a:lnTo>
                  <a:pt x="231191" y="179121"/>
                </a:lnTo>
                <a:lnTo>
                  <a:pt x="180628" y="227434"/>
                </a:lnTo>
                <a:lnTo>
                  <a:pt x="172936" y="238831"/>
                </a:lnTo>
                <a:lnTo>
                  <a:pt x="169933" y="251888"/>
                </a:lnTo>
                <a:lnTo>
                  <a:pt x="171989" y="264946"/>
                </a:lnTo>
                <a:lnTo>
                  <a:pt x="179476" y="276343"/>
                </a:lnTo>
                <a:lnTo>
                  <a:pt x="191414" y="284069"/>
                </a:lnTo>
                <a:lnTo>
                  <a:pt x="204758" y="286478"/>
                </a:lnTo>
                <a:lnTo>
                  <a:pt x="218101" y="283678"/>
                </a:lnTo>
                <a:lnTo>
                  <a:pt x="230040" y="275778"/>
                </a:lnTo>
                <a:lnTo>
                  <a:pt x="342026" y="167425"/>
                </a:lnTo>
                <a:lnTo>
                  <a:pt x="350101" y="155971"/>
                </a:lnTo>
                <a:lnTo>
                  <a:pt x="352792" y="143269"/>
                </a:lnTo>
                <a:lnTo>
                  <a:pt x="350101" y="130566"/>
                </a:lnTo>
                <a:lnTo>
                  <a:pt x="342026" y="119112"/>
                </a:lnTo>
                <a:lnTo>
                  <a:pt x="230040" y="10760"/>
                </a:lnTo>
                <a:lnTo>
                  <a:pt x="218023" y="2851"/>
                </a:lnTo>
                <a:lnTo>
                  <a:pt x="204550" y="0"/>
                </a:lnTo>
                <a:close/>
              </a:path>
            </a:pathLst>
          </a:custGeom>
          <a:solidFill>
            <a:srgbClr val="57A3EB"/>
          </a:solidFill>
        </p:spPr>
        <p:txBody>
          <a:bodyPr wrap="square" lIns="0" tIns="0" rIns="0" bIns="0" rtlCol="0"/>
          <a:lstStyle/>
          <a:p>
            <a:endParaRPr/>
          </a:p>
        </p:txBody>
      </p:sp>
      <p:sp>
        <p:nvSpPr>
          <p:cNvPr id="31" name="object 35">
            <a:extLst>
              <a:ext uri="{FF2B5EF4-FFF2-40B4-BE49-F238E27FC236}">
                <a16:creationId xmlns:a16="http://schemas.microsoft.com/office/drawing/2014/main" id="{4262E9CA-B151-5D9C-6792-FD1930B25D5E}"/>
              </a:ext>
            </a:extLst>
          </p:cNvPr>
          <p:cNvSpPr/>
          <p:nvPr/>
        </p:nvSpPr>
        <p:spPr>
          <a:xfrm>
            <a:off x="15006590" y="5756614"/>
            <a:ext cx="353060" cy="287020"/>
          </a:xfrm>
          <a:custGeom>
            <a:avLst/>
            <a:gdLst/>
            <a:ahLst/>
            <a:cxnLst/>
            <a:rect l="l" t="t" r="r" b="b"/>
            <a:pathLst>
              <a:path w="353059" h="287020">
                <a:moveTo>
                  <a:pt x="204550" y="0"/>
                </a:moveTo>
                <a:lnTo>
                  <a:pt x="191180" y="2250"/>
                </a:lnTo>
                <a:lnTo>
                  <a:pt x="179476" y="9650"/>
                </a:lnTo>
                <a:lnTo>
                  <a:pt x="171989" y="20795"/>
                </a:lnTo>
                <a:lnTo>
                  <a:pt x="169933" y="33818"/>
                </a:lnTo>
                <a:lnTo>
                  <a:pt x="172936" y="46843"/>
                </a:lnTo>
                <a:lnTo>
                  <a:pt x="180628" y="57994"/>
                </a:lnTo>
                <a:lnTo>
                  <a:pt x="181747" y="58749"/>
                </a:lnTo>
                <a:lnTo>
                  <a:pt x="231191" y="106327"/>
                </a:lnTo>
                <a:lnTo>
                  <a:pt x="29575" y="106327"/>
                </a:lnTo>
                <a:lnTo>
                  <a:pt x="23271" y="107982"/>
                </a:lnTo>
                <a:lnTo>
                  <a:pt x="18109" y="110788"/>
                </a:lnTo>
                <a:lnTo>
                  <a:pt x="5766" y="122063"/>
                </a:lnTo>
                <a:lnTo>
                  <a:pt x="0" y="137306"/>
                </a:lnTo>
                <a:lnTo>
                  <a:pt x="1128" y="153593"/>
                </a:lnTo>
                <a:lnTo>
                  <a:pt x="35323" y="179121"/>
                </a:lnTo>
                <a:lnTo>
                  <a:pt x="231191" y="179121"/>
                </a:lnTo>
                <a:lnTo>
                  <a:pt x="180628" y="227434"/>
                </a:lnTo>
                <a:lnTo>
                  <a:pt x="172936" y="238831"/>
                </a:lnTo>
                <a:lnTo>
                  <a:pt x="169933" y="251888"/>
                </a:lnTo>
                <a:lnTo>
                  <a:pt x="171989" y="264946"/>
                </a:lnTo>
                <a:lnTo>
                  <a:pt x="179476" y="276343"/>
                </a:lnTo>
                <a:lnTo>
                  <a:pt x="191414" y="284069"/>
                </a:lnTo>
                <a:lnTo>
                  <a:pt x="204758" y="286478"/>
                </a:lnTo>
                <a:lnTo>
                  <a:pt x="218101" y="283678"/>
                </a:lnTo>
                <a:lnTo>
                  <a:pt x="230040" y="275778"/>
                </a:lnTo>
                <a:lnTo>
                  <a:pt x="342026" y="167425"/>
                </a:lnTo>
                <a:lnTo>
                  <a:pt x="350101" y="155971"/>
                </a:lnTo>
                <a:lnTo>
                  <a:pt x="352792" y="143269"/>
                </a:lnTo>
                <a:lnTo>
                  <a:pt x="350101" y="130566"/>
                </a:lnTo>
                <a:lnTo>
                  <a:pt x="342026" y="119112"/>
                </a:lnTo>
                <a:lnTo>
                  <a:pt x="230040" y="10760"/>
                </a:lnTo>
                <a:lnTo>
                  <a:pt x="218023" y="2851"/>
                </a:lnTo>
                <a:lnTo>
                  <a:pt x="204550" y="0"/>
                </a:lnTo>
                <a:close/>
              </a:path>
            </a:pathLst>
          </a:custGeom>
          <a:solidFill>
            <a:srgbClr val="57A3EB"/>
          </a:solidFill>
        </p:spPr>
        <p:txBody>
          <a:bodyPr wrap="square" lIns="0" tIns="0" rIns="0" bIns="0" rtlCol="0"/>
          <a:lstStyle/>
          <a:p>
            <a:endParaRPr/>
          </a:p>
        </p:txBody>
      </p:sp>
      <p:sp>
        <p:nvSpPr>
          <p:cNvPr id="32" name="object 11">
            <a:extLst>
              <a:ext uri="{FF2B5EF4-FFF2-40B4-BE49-F238E27FC236}">
                <a16:creationId xmlns:a16="http://schemas.microsoft.com/office/drawing/2014/main" id="{047BE25D-85A4-C013-7ACA-BB3981232650}"/>
              </a:ext>
            </a:extLst>
          </p:cNvPr>
          <p:cNvSpPr txBox="1"/>
          <p:nvPr/>
        </p:nvSpPr>
        <p:spPr>
          <a:xfrm>
            <a:off x="527050" y="10302875"/>
            <a:ext cx="4208780" cy="578485"/>
          </a:xfrm>
          <a:prstGeom prst="rect">
            <a:avLst/>
          </a:prstGeom>
        </p:spPr>
        <p:txBody>
          <a:bodyPr vert="horz" wrap="square" lIns="0" tIns="15875" rIns="0" bIns="0" rtlCol="0">
            <a:spAutoFit/>
          </a:bodyPr>
          <a:lstStyle/>
          <a:p>
            <a:pPr marL="12700">
              <a:lnSpc>
                <a:spcPct val="100000"/>
              </a:lnSpc>
              <a:spcBef>
                <a:spcPts val="125"/>
              </a:spcBef>
            </a:pPr>
            <a:r>
              <a:rPr sz="3600" spc="-30" dirty="0">
                <a:solidFill>
                  <a:schemeClr val="tx1"/>
                </a:solidFill>
                <a:latin typeface="Arial"/>
                <a:cs typeface="Arial"/>
              </a:rPr>
              <a:t>Your</a:t>
            </a:r>
            <a:r>
              <a:rPr sz="3600" spc="-130" dirty="0">
                <a:solidFill>
                  <a:schemeClr val="tx1"/>
                </a:solidFill>
                <a:latin typeface="Arial"/>
                <a:cs typeface="Arial"/>
              </a:rPr>
              <a:t> </a:t>
            </a:r>
            <a:r>
              <a:rPr sz="3600" dirty="0">
                <a:solidFill>
                  <a:schemeClr val="tx1"/>
                </a:solidFill>
                <a:latin typeface="Arial"/>
                <a:cs typeface="Arial"/>
              </a:rPr>
              <a:t>Institution</a:t>
            </a:r>
            <a:r>
              <a:rPr sz="3600" spc="-125" dirty="0">
                <a:solidFill>
                  <a:schemeClr val="tx1"/>
                </a:solidFill>
                <a:latin typeface="Arial"/>
                <a:cs typeface="Arial"/>
              </a:rPr>
              <a:t> </a:t>
            </a:r>
            <a:r>
              <a:rPr sz="3600" spc="-20" dirty="0">
                <a:solidFill>
                  <a:schemeClr val="tx1"/>
                </a:solidFill>
                <a:latin typeface="Arial"/>
                <a:cs typeface="Arial"/>
              </a:rPr>
              <a:t>Logo</a:t>
            </a:r>
            <a:endParaRPr sz="3600" dirty="0">
              <a:solidFill>
                <a:schemeClr val="tx1"/>
              </a:solidFill>
              <a:latin typeface="Arial"/>
              <a:cs typeface="Arial"/>
            </a:endParaRPr>
          </a:p>
        </p:txBody>
      </p:sp>
    </p:spTree>
    <p:extLst>
      <p:ext uri="{BB962C8B-B14F-4D97-AF65-F5344CB8AC3E}">
        <p14:creationId xmlns:p14="http://schemas.microsoft.com/office/powerpoint/2010/main" val="734719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4">
            <a:extLst>
              <a:ext uri="{FF2B5EF4-FFF2-40B4-BE49-F238E27FC236}">
                <a16:creationId xmlns:a16="http://schemas.microsoft.com/office/drawing/2014/main" id="{94C670C6-FDD1-203B-B6A1-D9DCE2F0B828}"/>
              </a:ext>
            </a:extLst>
          </p:cNvPr>
          <p:cNvSpPr txBox="1">
            <a:spLocks/>
          </p:cNvSpPr>
          <p:nvPr/>
        </p:nvSpPr>
        <p:spPr>
          <a:xfrm>
            <a:off x="6341714" y="571251"/>
            <a:ext cx="7420672" cy="1469569"/>
          </a:xfrm>
          <a:prstGeom prst="rect">
            <a:avLst/>
          </a:prstGeom>
        </p:spPr>
        <p:txBody>
          <a:bodyPr vert="horz" wrap="square" lIns="0" tIns="1524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8855"/>
              </a:lnSpc>
              <a:spcBef>
                <a:spcPts val="120"/>
              </a:spcBef>
            </a:pPr>
            <a:r>
              <a:rPr lang="en-US" sz="8800" b="1" spc="-434" dirty="0">
                <a:solidFill>
                  <a:srgbClr val="111046"/>
                </a:solidFill>
              </a:rPr>
              <a:t>Title</a:t>
            </a:r>
            <a:endParaRPr lang="en-US" sz="8800" b="1" spc="-10" dirty="0">
              <a:solidFill>
                <a:srgbClr val="111046"/>
              </a:solidFill>
            </a:endParaRPr>
          </a:p>
          <a:p>
            <a:pPr marL="55244" algn="ctr">
              <a:lnSpc>
                <a:spcPts val="2555"/>
              </a:lnSpc>
              <a:tabLst>
                <a:tab pos="1807210" algn="l"/>
              </a:tabLst>
            </a:pPr>
            <a:r>
              <a:rPr lang="en-US" sz="2150" spc="340" dirty="0">
                <a:solidFill>
                  <a:srgbClr val="175BB9"/>
                </a:solidFill>
                <a:latin typeface="Arial"/>
                <a:cs typeface="Arial"/>
              </a:rPr>
              <a:t>SUBTITLE</a:t>
            </a:r>
            <a:endParaRPr lang="en-US" sz="2150" dirty="0">
              <a:solidFill>
                <a:srgbClr val="175BB9"/>
              </a:solidFill>
              <a:latin typeface="Arial"/>
              <a:cs typeface="Arial"/>
            </a:endParaRPr>
          </a:p>
        </p:txBody>
      </p:sp>
      <p:graphicFrame>
        <p:nvGraphicFramePr>
          <p:cNvPr id="3" name="object 15">
            <a:extLst>
              <a:ext uri="{FF2B5EF4-FFF2-40B4-BE49-F238E27FC236}">
                <a16:creationId xmlns:a16="http://schemas.microsoft.com/office/drawing/2014/main" id="{87322B7B-F51B-B3C6-F861-1A9AC3C57759}"/>
              </a:ext>
            </a:extLst>
          </p:cNvPr>
          <p:cNvGraphicFramePr>
            <a:graphicFrameLocks noGrp="1"/>
          </p:cNvGraphicFramePr>
          <p:nvPr>
            <p:extLst>
              <p:ext uri="{D42A27DB-BD31-4B8C-83A1-F6EECF244321}">
                <p14:modId xmlns:p14="http://schemas.microsoft.com/office/powerpoint/2010/main" val="226537388"/>
              </p:ext>
            </p:extLst>
          </p:nvPr>
        </p:nvGraphicFramePr>
        <p:xfrm>
          <a:off x="3984305" y="4276221"/>
          <a:ext cx="12136120" cy="610870"/>
        </p:xfrm>
        <a:graphic>
          <a:graphicData uri="http://schemas.openxmlformats.org/drawingml/2006/table">
            <a:tbl>
              <a:tblPr firstRow="1" bandRow="1">
                <a:tableStyleId>{2D5ABB26-0587-4C30-8999-92F81FD0307C}</a:tableStyleId>
              </a:tblPr>
              <a:tblGrid>
                <a:gridCol w="2647315">
                  <a:extLst>
                    <a:ext uri="{9D8B030D-6E8A-4147-A177-3AD203B41FA5}">
                      <a16:colId xmlns:a16="http://schemas.microsoft.com/office/drawing/2014/main" val="20000"/>
                    </a:ext>
                  </a:extLst>
                </a:gridCol>
                <a:gridCol w="3420745">
                  <a:extLst>
                    <a:ext uri="{9D8B030D-6E8A-4147-A177-3AD203B41FA5}">
                      <a16:colId xmlns:a16="http://schemas.microsoft.com/office/drawing/2014/main" val="20001"/>
                    </a:ext>
                  </a:extLst>
                </a:gridCol>
                <a:gridCol w="3420745">
                  <a:extLst>
                    <a:ext uri="{9D8B030D-6E8A-4147-A177-3AD203B41FA5}">
                      <a16:colId xmlns:a16="http://schemas.microsoft.com/office/drawing/2014/main" val="20002"/>
                    </a:ext>
                  </a:extLst>
                </a:gridCol>
                <a:gridCol w="2647315">
                  <a:extLst>
                    <a:ext uri="{9D8B030D-6E8A-4147-A177-3AD203B41FA5}">
                      <a16:colId xmlns:a16="http://schemas.microsoft.com/office/drawing/2014/main" val="20003"/>
                    </a:ext>
                  </a:extLst>
                </a:gridCol>
              </a:tblGrid>
              <a:tr h="340360">
                <a:tc>
                  <a:txBody>
                    <a:bodyPr/>
                    <a:lstStyle/>
                    <a:p>
                      <a:pPr marR="765175" algn="ctr">
                        <a:lnSpc>
                          <a:spcPts val="2370"/>
                        </a:lnSpc>
                      </a:pPr>
                      <a:r>
                        <a:rPr lang="en-US" sz="2150" b="1" spc="-30" dirty="0">
                          <a:solidFill>
                            <a:srgbClr val="111046"/>
                          </a:solidFill>
                          <a:latin typeface="Arial"/>
                          <a:cs typeface="Arial"/>
                        </a:rPr>
                        <a:t>Step 1</a:t>
                      </a:r>
                      <a:endParaRPr sz="2150" dirty="0">
                        <a:latin typeface="Arial"/>
                        <a:cs typeface="Arial"/>
                      </a:endParaRPr>
                    </a:p>
                  </a:txBody>
                  <a:tcPr marL="0" marR="0" marT="0" marB="0"/>
                </a:tc>
                <a:tc>
                  <a:txBody>
                    <a:bodyPr/>
                    <a:lstStyle/>
                    <a:p>
                      <a:pPr algn="ctr">
                        <a:lnSpc>
                          <a:spcPts val="2370"/>
                        </a:lnSpc>
                      </a:pPr>
                      <a:r>
                        <a:rPr lang="en-US" sz="2150" b="1" spc="-30" dirty="0">
                          <a:solidFill>
                            <a:srgbClr val="111046"/>
                          </a:solidFill>
                          <a:latin typeface="Arial"/>
                          <a:cs typeface="Arial"/>
                        </a:rPr>
                        <a:t>Step 2</a:t>
                      </a:r>
                      <a:endParaRPr sz="2150" dirty="0">
                        <a:latin typeface="Arial"/>
                        <a:cs typeface="Arial"/>
                      </a:endParaRPr>
                    </a:p>
                  </a:txBody>
                  <a:tcPr marL="0" marR="0" marT="0" marB="0"/>
                </a:tc>
                <a:tc>
                  <a:txBody>
                    <a:bodyPr/>
                    <a:lstStyle/>
                    <a:p>
                      <a:pPr algn="ctr">
                        <a:lnSpc>
                          <a:spcPts val="2370"/>
                        </a:lnSpc>
                      </a:pPr>
                      <a:r>
                        <a:rPr lang="en-US" sz="2150" b="1" spc="-30" dirty="0">
                          <a:solidFill>
                            <a:srgbClr val="111046"/>
                          </a:solidFill>
                          <a:latin typeface="Arial"/>
                          <a:cs typeface="Arial"/>
                        </a:rPr>
                        <a:t>Step 3</a:t>
                      </a:r>
                      <a:endParaRPr sz="2150" dirty="0">
                        <a:latin typeface="Arial"/>
                        <a:cs typeface="Arial"/>
                      </a:endParaRPr>
                    </a:p>
                  </a:txBody>
                  <a:tcPr marL="0" marR="0" marT="0" marB="0"/>
                </a:tc>
                <a:tc>
                  <a:txBody>
                    <a:bodyPr/>
                    <a:lstStyle/>
                    <a:p>
                      <a:pPr marL="772795" algn="ctr">
                        <a:lnSpc>
                          <a:spcPts val="2370"/>
                        </a:lnSpc>
                      </a:pPr>
                      <a:r>
                        <a:rPr lang="en-US" sz="2150" b="1" spc="-30" dirty="0">
                          <a:solidFill>
                            <a:srgbClr val="111046"/>
                          </a:solidFill>
                          <a:latin typeface="Arial"/>
                          <a:cs typeface="Arial"/>
                        </a:rPr>
                        <a:t>Step 4</a:t>
                      </a:r>
                      <a:endParaRPr sz="2150" dirty="0">
                        <a:latin typeface="Arial"/>
                        <a:cs typeface="Arial"/>
                      </a:endParaRPr>
                    </a:p>
                  </a:txBody>
                  <a:tcPr marL="0" marR="0" marT="0" marB="0"/>
                </a:tc>
                <a:extLst>
                  <a:ext uri="{0D108BD9-81ED-4DB2-BD59-A6C34878D82A}">
                    <a16:rowId xmlns:a16="http://schemas.microsoft.com/office/drawing/2014/main" val="10000"/>
                  </a:ext>
                </a:extLst>
              </a:tr>
              <a:tr h="270510">
                <a:tc>
                  <a:txBody>
                    <a:bodyPr/>
                    <a:lstStyle/>
                    <a:p>
                      <a:pPr marR="765175" algn="ctr">
                        <a:lnSpc>
                          <a:spcPts val="1900"/>
                        </a:lnSpc>
                        <a:spcBef>
                          <a:spcPts val="130"/>
                        </a:spcBef>
                      </a:pPr>
                      <a:r>
                        <a:rPr lang="en-US" sz="1650" spc="-10" dirty="0">
                          <a:solidFill>
                            <a:srgbClr val="175BB9"/>
                          </a:solidFill>
                          <a:latin typeface="Arial"/>
                          <a:cs typeface="Arial"/>
                        </a:rPr>
                        <a:t>subtitle</a:t>
                      </a:r>
                      <a:endParaRPr sz="1650" dirty="0">
                        <a:solidFill>
                          <a:srgbClr val="175BB9"/>
                        </a:solidFill>
                        <a:latin typeface="Arial"/>
                        <a:cs typeface="Arial"/>
                      </a:endParaRPr>
                    </a:p>
                  </a:txBody>
                  <a:tcPr marL="0" marR="0" marT="16510" marB="0"/>
                </a:tc>
                <a:tc>
                  <a:txBody>
                    <a:bodyPr/>
                    <a:lstStyle/>
                    <a:p>
                      <a:pPr algn="ctr">
                        <a:lnSpc>
                          <a:spcPts val="1900"/>
                        </a:lnSpc>
                        <a:spcBef>
                          <a:spcPts val="130"/>
                        </a:spcBef>
                      </a:pPr>
                      <a:r>
                        <a:rPr lang="en-US" sz="1650" spc="-10" dirty="0">
                          <a:solidFill>
                            <a:srgbClr val="175BB9"/>
                          </a:solidFill>
                          <a:latin typeface="Arial"/>
                          <a:cs typeface="Arial"/>
                        </a:rPr>
                        <a:t>subtitle</a:t>
                      </a:r>
                      <a:endParaRPr sz="1650" dirty="0">
                        <a:solidFill>
                          <a:srgbClr val="175BB9"/>
                        </a:solidFill>
                        <a:latin typeface="Arial"/>
                        <a:cs typeface="Arial"/>
                      </a:endParaRPr>
                    </a:p>
                  </a:txBody>
                  <a:tcPr marL="0" marR="0" marT="16510" marB="0"/>
                </a:tc>
                <a:tc>
                  <a:txBody>
                    <a:bodyPr/>
                    <a:lstStyle/>
                    <a:p>
                      <a:pPr algn="ctr">
                        <a:lnSpc>
                          <a:spcPts val="1900"/>
                        </a:lnSpc>
                        <a:spcBef>
                          <a:spcPts val="130"/>
                        </a:spcBef>
                      </a:pPr>
                      <a:r>
                        <a:rPr lang="en-US" sz="1650" spc="-10" dirty="0">
                          <a:solidFill>
                            <a:srgbClr val="175BB9"/>
                          </a:solidFill>
                          <a:latin typeface="Arial"/>
                          <a:cs typeface="Arial"/>
                        </a:rPr>
                        <a:t>subtitle</a:t>
                      </a:r>
                      <a:endParaRPr sz="1650" dirty="0">
                        <a:solidFill>
                          <a:srgbClr val="175BB9"/>
                        </a:solidFill>
                        <a:latin typeface="Arial"/>
                        <a:cs typeface="Arial"/>
                      </a:endParaRPr>
                    </a:p>
                  </a:txBody>
                  <a:tcPr marL="0" marR="0" marT="16510" marB="0"/>
                </a:tc>
                <a:tc>
                  <a:txBody>
                    <a:bodyPr/>
                    <a:lstStyle/>
                    <a:p>
                      <a:pPr marL="773430" algn="ctr">
                        <a:lnSpc>
                          <a:spcPts val="1900"/>
                        </a:lnSpc>
                        <a:spcBef>
                          <a:spcPts val="130"/>
                        </a:spcBef>
                      </a:pPr>
                      <a:r>
                        <a:rPr lang="en-US" sz="1650" spc="-10" dirty="0">
                          <a:solidFill>
                            <a:srgbClr val="175BB9"/>
                          </a:solidFill>
                          <a:latin typeface="Arial"/>
                          <a:cs typeface="Arial"/>
                        </a:rPr>
                        <a:t>subtitle</a:t>
                      </a:r>
                      <a:endParaRPr sz="1650" dirty="0">
                        <a:solidFill>
                          <a:srgbClr val="175BB9"/>
                        </a:solidFill>
                        <a:latin typeface="Arial"/>
                        <a:cs typeface="Arial"/>
                      </a:endParaRPr>
                    </a:p>
                  </a:txBody>
                  <a:tcPr marL="0" marR="0" marT="16510" marB="0"/>
                </a:tc>
                <a:extLst>
                  <a:ext uri="{0D108BD9-81ED-4DB2-BD59-A6C34878D82A}">
                    <a16:rowId xmlns:a16="http://schemas.microsoft.com/office/drawing/2014/main" val="10001"/>
                  </a:ext>
                </a:extLst>
              </a:tr>
            </a:tbl>
          </a:graphicData>
        </a:graphic>
      </p:graphicFrame>
      <p:sp>
        <p:nvSpPr>
          <p:cNvPr id="4" name="object 16">
            <a:extLst>
              <a:ext uri="{FF2B5EF4-FFF2-40B4-BE49-F238E27FC236}">
                <a16:creationId xmlns:a16="http://schemas.microsoft.com/office/drawing/2014/main" id="{E6FDB785-60E3-598A-27FC-55A359BB9B10}"/>
              </a:ext>
            </a:extLst>
          </p:cNvPr>
          <p:cNvSpPr txBox="1"/>
          <p:nvPr/>
        </p:nvSpPr>
        <p:spPr>
          <a:xfrm>
            <a:off x="3420492" y="7601863"/>
            <a:ext cx="3002280" cy="2848610"/>
          </a:xfrm>
          <a:prstGeom prst="rect">
            <a:avLst/>
          </a:prstGeom>
          <a:noFill/>
        </p:spPr>
        <p:txBody>
          <a:bodyPr vert="horz" wrap="square" lIns="0" tIns="159385" rIns="0" bIns="0" rtlCol="0">
            <a:spAutoFit/>
          </a:bodyPr>
          <a:lstStyle/>
          <a:p>
            <a:pPr marL="266700" marR="259079" indent="282575">
              <a:lnSpc>
                <a:spcPct val="124900"/>
              </a:lnSpc>
              <a:spcBef>
                <a:spcPts val="1255"/>
              </a:spcBef>
            </a:pPr>
            <a:r>
              <a:rPr sz="1650" spc="-95" dirty="0">
                <a:solidFill>
                  <a:srgbClr val="231F20"/>
                </a:solidFill>
                <a:latin typeface="Arial"/>
                <a:cs typeface="Arial"/>
              </a:rPr>
              <a:t>Tum</a:t>
            </a:r>
            <a:r>
              <a:rPr sz="1650" spc="-80" dirty="0">
                <a:solidFill>
                  <a:srgbClr val="231F20"/>
                </a:solidFill>
                <a:latin typeface="Arial"/>
                <a:cs typeface="Arial"/>
              </a:rPr>
              <a:t> </a:t>
            </a:r>
            <a:r>
              <a:rPr sz="1650" spc="-70" dirty="0">
                <a:solidFill>
                  <a:srgbClr val="231F20"/>
                </a:solidFill>
                <a:latin typeface="Arial"/>
                <a:cs typeface="Arial"/>
              </a:rPr>
              <a:t>simperae</a:t>
            </a:r>
            <a:r>
              <a:rPr sz="1650" spc="-75" dirty="0">
                <a:solidFill>
                  <a:srgbClr val="231F20"/>
                </a:solidFill>
                <a:latin typeface="Arial"/>
                <a:cs typeface="Arial"/>
              </a:rPr>
              <a:t> </a:t>
            </a:r>
            <a:r>
              <a:rPr sz="1650" spc="-20" dirty="0">
                <a:solidFill>
                  <a:srgbClr val="231F20"/>
                </a:solidFill>
                <a:latin typeface="Arial"/>
                <a:cs typeface="Arial"/>
              </a:rPr>
              <a:t>aut</a:t>
            </a:r>
            <a:r>
              <a:rPr sz="1650" spc="-80" dirty="0">
                <a:solidFill>
                  <a:srgbClr val="231F20"/>
                </a:solidFill>
                <a:latin typeface="Arial"/>
                <a:cs typeface="Arial"/>
              </a:rPr>
              <a:t> </a:t>
            </a:r>
            <a:r>
              <a:rPr sz="1650" spc="-25" dirty="0">
                <a:solidFill>
                  <a:srgbClr val="231F20"/>
                </a:solidFill>
                <a:latin typeface="Arial"/>
                <a:cs typeface="Arial"/>
              </a:rPr>
              <a:t>ant </a:t>
            </a:r>
            <a:r>
              <a:rPr sz="1650" spc="-70" dirty="0">
                <a:solidFill>
                  <a:srgbClr val="231F20"/>
                </a:solidFill>
                <a:latin typeface="Arial"/>
                <a:cs typeface="Arial"/>
              </a:rPr>
              <a:t>facea</a:t>
            </a:r>
            <a:r>
              <a:rPr sz="1650" spc="-85" dirty="0">
                <a:solidFill>
                  <a:srgbClr val="231F20"/>
                </a:solidFill>
                <a:latin typeface="Arial"/>
                <a:cs typeface="Arial"/>
              </a:rPr>
              <a:t> </a:t>
            </a:r>
            <a:r>
              <a:rPr sz="1650" spc="-25" dirty="0">
                <a:solidFill>
                  <a:srgbClr val="231F20"/>
                </a:solidFill>
                <a:latin typeface="Arial"/>
                <a:cs typeface="Arial"/>
              </a:rPr>
              <a:t>volupta</a:t>
            </a:r>
            <a:r>
              <a:rPr sz="1650" spc="-80" dirty="0">
                <a:solidFill>
                  <a:srgbClr val="231F20"/>
                </a:solidFill>
                <a:latin typeface="Arial"/>
                <a:cs typeface="Arial"/>
              </a:rPr>
              <a:t> </a:t>
            </a:r>
            <a:r>
              <a:rPr sz="1650" spc="-25" dirty="0">
                <a:solidFill>
                  <a:srgbClr val="231F20"/>
                </a:solidFill>
                <a:latin typeface="Arial"/>
                <a:cs typeface="Arial"/>
              </a:rPr>
              <a:t>taspit</a:t>
            </a:r>
            <a:r>
              <a:rPr sz="1650" spc="-50" dirty="0">
                <a:solidFill>
                  <a:srgbClr val="231F20"/>
                </a:solidFill>
                <a:latin typeface="Arial"/>
                <a:cs typeface="Arial"/>
              </a:rPr>
              <a:t> </a:t>
            </a:r>
            <a:r>
              <a:rPr sz="1650" spc="-20" dirty="0">
                <a:solidFill>
                  <a:srgbClr val="231F20"/>
                </a:solidFill>
                <a:latin typeface="Arial"/>
                <a:cs typeface="Arial"/>
              </a:rPr>
              <a:t>quia </a:t>
            </a:r>
            <a:r>
              <a:rPr sz="1650" spc="-10" dirty="0">
                <a:solidFill>
                  <a:srgbClr val="231F20"/>
                </a:solidFill>
                <a:latin typeface="Arial"/>
                <a:cs typeface="Arial"/>
              </a:rPr>
              <a:t>num</a:t>
            </a:r>
            <a:r>
              <a:rPr sz="1650" spc="-75" dirty="0">
                <a:solidFill>
                  <a:srgbClr val="231F20"/>
                </a:solidFill>
                <a:latin typeface="Arial"/>
                <a:cs typeface="Arial"/>
              </a:rPr>
              <a:t> </a:t>
            </a:r>
            <a:r>
              <a:rPr sz="1650" spc="-110" dirty="0">
                <a:solidFill>
                  <a:srgbClr val="231F20"/>
                </a:solidFill>
                <a:latin typeface="Arial"/>
                <a:cs typeface="Arial"/>
              </a:rPr>
              <a:t>si</a:t>
            </a:r>
            <a:r>
              <a:rPr sz="1650" spc="-75" dirty="0">
                <a:solidFill>
                  <a:srgbClr val="231F20"/>
                </a:solidFill>
                <a:latin typeface="Arial"/>
                <a:cs typeface="Arial"/>
              </a:rPr>
              <a:t> </a:t>
            </a:r>
            <a:r>
              <a:rPr sz="1650" spc="-140" dirty="0">
                <a:solidFill>
                  <a:srgbClr val="231F20"/>
                </a:solidFill>
                <a:latin typeface="Arial"/>
                <a:cs typeface="Arial"/>
              </a:rPr>
              <a:t>as</a:t>
            </a:r>
            <a:r>
              <a:rPr sz="1650" spc="-75" dirty="0">
                <a:solidFill>
                  <a:srgbClr val="231F20"/>
                </a:solidFill>
                <a:latin typeface="Arial"/>
                <a:cs typeface="Arial"/>
              </a:rPr>
              <a:t> </a:t>
            </a:r>
            <a:r>
              <a:rPr sz="1650" spc="-70" dirty="0">
                <a:solidFill>
                  <a:srgbClr val="231F20"/>
                </a:solidFill>
                <a:latin typeface="Arial"/>
                <a:cs typeface="Arial"/>
              </a:rPr>
              <a:t>magnihicia</a:t>
            </a:r>
            <a:r>
              <a:rPr sz="1650" spc="-75" dirty="0">
                <a:solidFill>
                  <a:srgbClr val="231F20"/>
                </a:solidFill>
                <a:latin typeface="Arial"/>
                <a:cs typeface="Arial"/>
              </a:rPr>
              <a:t> </a:t>
            </a:r>
            <a:r>
              <a:rPr sz="1650" spc="-25" dirty="0">
                <a:solidFill>
                  <a:srgbClr val="231F20"/>
                </a:solidFill>
                <a:latin typeface="Arial"/>
                <a:cs typeface="Arial"/>
              </a:rPr>
              <a:t>nos </a:t>
            </a:r>
            <a:r>
              <a:rPr sz="1650" spc="-30" dirty="0">
                <a:solidFill>
                  <a:srgbClr val="231F20"/>
                </a:solidFill>
                <a:latin typeface="Arial"/>
                <a:cs typeface="Arial"/>
              </a:rPr>
              <a:t>voluptae</a:t>
            </a:r>
            <a:r>
              <a:rPr sz="1650" spc="-50" dirty="0">
                <a:solidFill>
                  <a:srgbClr val="231F20"/>
                </a:solidFill>
                <a:latin typeface="Arial"/>
                <a:cs typeface="Arial"/>
              </a:rPr>
              <a:t> </a:t>
            </a:r>
            <a:r>
              <a:rPr sz="1650" spc="-70" dirty="0">
                <a:solidFill>
                  <a:srgbClr val="231F20"/>
                </a:solidFill>
                <a:latin typeface="Arial"/>
                <a:cs typeface="Arial"/>
              </a:rPr>
              <a:t>nonsequae</a:t>
            </a:r>
            <a:r>
              <a:rPr sz="1650" spc="-50" dirty="0">
                <a:solidFill>
                  <a:srgbClr val="231F20"/>
                </a:solidFill>
                <a:latin typeface="Arial"/>
                <a:cs typeface="Arial"/>
              </a:rPr>
              <a:t> </a:t>
            </a:r>
            <a:r>
              <a:rPr sz="1650" spc="-20" dirty="0">
                <a:solidFill>
                  <a:srgbClr val="231F20"/>
                </a:solidFill>
                <a:latin typeface="Arial"/>
                <a:cs typeface="Arial"/>
              </a:rPr>
              <a:t>quid </a:t>
            </a:r>
            <a:r>
              <a:rPr sz="1650" spc="-60" dirty="0">
                <a:solidFill>
                  <a:srgbClr val="231F20"/>
                </a:solidFill>
                <a:latin typeface="Arial"/>
                <a:cs typeface="Arial"/>
              </a:rPr>
              <a:t>everi</a:t>
            </a:r>
            <a:r>
              <a:rPr sz="1650" spc="-85" dirty="0">
                <a:solidFill>
                  <a:srgbClr val="231F20"/>
                </a:solidFill>
                <a:latin typeface="Arial"/>
                <a:cs typeface="Arial"/>
              </a:rPr>
              <a:t> </a:t>
            </a:r>
            <a:r>
              <a:rPr sz="1650" spc="-30" dirty="0">
                <a:solidFill>
                  <a:srgbClr val="231F20"/>
                </a:solidFill>
                <a:latin typeface="Arial"/>
                <a:cs typeface="Arial"/>
              </a:rPr>
              <a:t>blab</a:t>
            </a:r>
            <a:r>
              <a:rPr sz="1650" spc="-85" dirty="0">
                <a:solidFill>
                  <a:srgbClr val="231F20"/>
                </a:solidFill>
                <a:latin typeface="Arial"/>
                <a:cs typeface="Arial"/>
              </a:rPr>
              <a:t> </a:t>
            </a:r>
            <a:r>
              <a:rPr sz="1650" spc="-40" dirty="0">
                <a:solidFill>
                  <a:srgbClr val="231F20"/>
                </a:solidFill>
                <a:latin typeface="Arial"/>
                <a:cs typeface="Arial"/>
              </a:rPr>
              <a:t>idem</a:t>
            </a:r>
            <a:r>
              <a:rPr sz="1650" spc="-85" dirty="0">
                <a:solidFill>
                  <a:srgbClr val="231F20"/>
                </a:solidFill>
                <a:latin typeface="Arial"/>
                <a:cs typeface="Arial"/>
              </a:rPr>
              <a:t> </a:t>
            </a:r>
            <a:r>
              <a:rPr sz="1650" spc="-10" dirty="0">
                <a:solidFill>
                  <a:srgbClr val="231F20"/>
                </a:solidFill>
                <a:latin typeface="Arial"/>
                <a:cs typeface="Arial"/>
              </a:rPr>
              <a:t>doluptur </a:t>
            </a:r>
            <a:r>
              <a:rPr sz="1650" spc="-75" dirty="0">
                <a:solidFill>
                  <a:srgbClr val="231F20"/>
                </a:solidFill>
                <a:latin typeface="Arial"/>
                <a:cs typeface="Arial"/>
              </a:rPr>
              <a:t>am,</a:t>
            </a:r>
            <a:r>
              <a:rPr sz="1650" spc="-80" dirty="0">
                <a:solidFill>
                  <a:srgbClr val="231F20"/>
                </a:solidFill>
                <a:latin typeface="Arial"/>
                <a:cs typeface="Arial"/>
              </a:rPr>
              <a:t> </a:t>
            </a:r>
            <a:r>
              <a:rPr sz="1650" spc="-110" dirty="0">
                <a:solidFill>
                  <a:srgbClr val="231F20"/>
                </a:solidFill>
                <a:latin typeface="Arial"/>
                <a:cs typeface="Arial"/>
              </a:rPr>
              <a:t>is</a:t>
            </a:r>
            <a:r>
              <a:rPr sz="1650" spc="-75" dirty="0">
                <a:solidFill>
                  <a:srgbClr val="231F20"/>
                </a:solidFill>
                <a:latin typeface="Arial"/>
                <a:cs typeface="Arial"/>
              </a:rPr>
              <a:t> </a:t>
            </a:r>
            <a:r>
              <a:rPr sz="1650" spc="-70" dirty="0">
                <a:solidFill>
                  <a:srgbClr val="231F20"/>
                </a:solidFill>
                <a:latin typeface="Arial"/>
                <a:cs typeface="Arial"/>
              </a:rPr>
              <a:t>quiaspe</a:t>
            </a:r>
            <a:r>
              <a:rPr sz="1650" spc="-75" dirty="0">
                <a:solidFill>
                  <a:srgbClr val="231F20"/>
                </a:solidFill>
                <a:latin typeface="Arial"/>
                <a:cs typeface="Arial"/>
              </a:rPr>
              <a:t> </a:t>
            </a:r>
            <a:r>
              <a:rPr sz="1650" spc="-20" dirty="0">
                <a:solidFill>
                  <a:srgbClr val="231F20"/>
                </a:solidFill>
                <a:latin typeface="Arial"/>
                <a:cs typeface="Arial"/>
              </a:rPr>
              <a:t>ditate</a:t>
            </a:r>
            <a:r>
              <a:rPr sz="1650" spc="-75" dirty="0">
                <a:solidFill>
                  <a:srgbClr val="231F20"/>
                </a:solidFill>
                <a:latin typeface="Arial"/>
                <a:cs typeface="Arial"/>
              </a:rPr>
              <a:t> </a:t>
            </a:r>
            <a:r>
              <a:rPr sz="1650" spc="-50" dirty="0">
                <a:solidFill>
                  <a:srgbClr val="231F20"/>
                </a:solidFill>
                <a:latin typeface="Arial"/>
                <a:cs typeface="Arial"/>
              </a:rPr>
              <a:t>nonsed</a:t>
            </a:r>
            <a:endParaRPr sz="1650" dirty="0">
              <a:latin typeface="Arial"/>
              <a:cs typeface="Arial"/>
            </a:endParaRPr>
          </a:p>
          <a:p>
            <a:pPr marL="612775">
              <a:lnSpc>
                <a:spcPct val="100000"/>
              </a:lnSpc>
              <a:spcBef>
                <a:spcPts val="495"/>
              </a:spcBef>
            </a:pPr>
            <a:r>
              <a:rPr sz="1650" spc="-50" dirty="0">
                <a:solidFill>
                  <a:srgbClr val="231F20"/>
                </a:solidFill>
                <a:latin typeface="Arial"/>
                <a:cs typeface="Arial"/>
              </a:rPr>
              <a:t>quiam</a:t>
            </a:r>
            <a:r>
              <a:rPr sz="1650" spc="-85" dirty="0">
                <a:solidFill>
                  <a:srgbClr val="231F20"/>
                </a:solidFill>
                <a:latin typeface="Arial"/>
                <a:cs typeface="Arial"/>
              </a:rPr>
              <a:t> </a:t>
            </a:r>
            <a:r>
              <a:rPr sz="1650" spc="-140" dirty="0">
                <a:solidFill>
                  <a:srgbClr val="231F20"/>
                </a:solidFill>
                <a:latin typeface="Arial"/>
                <a:cs typeface="Arial"/>
              </a:rPr>
              <a:t>as</a:t>
            </a:r>
            <a:r>
              <a:rPr sz="1650" spc="-85" dirty="0">
                <a:solidFill>
                  <a:srgbClr val="231F20"/>
                </a:solidFill>
                <a:latin typeface="Arial"/>
                <a:cs typeface="Arial"/>
              </a:rPr>
              <a:t> </a:t>
            </a:r>
            <a:r>
              <a:rPr sz="1650" spc="-80" dirty="0">
                <a:solidFill>
                  <a:srgbClr val="231F20"/>
                </a:solidFill>
                <a:latin typeface="Arial"/>
                <a:cs typeface="Arial"/>
              </a:rPr>
              <a:t>sin </a:t>
            </a:r>
            <a:r>
              <a:rPr sz="1650" spc="-10" dirty="0">
                <a:solidFill>
                  <a:srgbClr val="231F20"/>
                </a:solidFill>
                <a:latin typeface="Arial"/>
                <a:cs typeface="Arial"/>
              </a:rPr>
              <a:t>nullate.</a:t>
            </a:r>
            <a:endParaRPr sz="1650" dirty="0">
              <a:latin typeface="Arial"/>
              <a:cs typeface="Arial"/>
            </a:endParaRPr>
          </a:p>
        </p:txBody>
      </p:sp>
      <p:sp>
        <p:nvSpPr>
          <p:cNvPr id="5" name="object 17">
            <a:extLst>
              <a:ext uri="{FF2B5EF4-FFF2-40B4-BE49-F238E27FC236}">
                <a16:creationId xmlns:a16="http://schemas.microsoft.com/office/drawing/2014/main" id="{D54FDB72-8B09-9896-D227-C071DCD0787A}"/>
              </a:ext>
            </a:extLst>
          </p:cNvPr>
          <p:cNvSpPr txBox="1"/>
          <p:nvPr/>
        </p:nvSpPr>
        <p:spPr>
          <a:xfrm>
            <a:off x="6840974" y="7601863"/>
            <a:ext cx="3002280" cy="2848610"/>
          </a:xfrm>
          <a:prstGeom prst="rect">
            <a:avLst/>
          </a:prstGeom>
          <a:noFill/>
        </p:spPr>
        <p:txBody>
          <a:bodyPr vert="horz" wrap="square" lIns="0" tIns="159385" rIns="0" bIns="0" rtlCol="0">
            <a:spAutoFit/>
          </a:bodyPr>
          <a:lstStyle/>
          <a:p>
            <a:pPr marL="379095" marR="371475" algn="ctr">
              <a:lnSpc>
                <a:spcPct val="124900"/>
              </a:lnSpc>
              <a:spcBef>
                <a:spcPts val="1255"/>
              </a:spcBef>
            </a:pPr>
            <a:r>
              <a:rPr sz="1650" spc="-55" dirty="0">
                <a:solidFill>
                  <a:srgbClr val="231F20"/>
                </a:solidFill>
                <a:latin typeface="Arial"/>
                <a:cs typeface="Arial"/>
              </a:rPr>
              <a:t>Ehention </a:t>
            </a:r>
            <a:r>
              <a:rPr sz="1650" spc="-40" dirty="0">
                <a:solidFill>
                  <a:srgbClr val="231F20"/>
                </a:solidFill>
                <a:latin typeface="Arial"/>
                <a:cs typeface="Arial"/>
              </a:rPr>
              <a:t>ectatia</a:t>
            </a:r>
            <a:r>
              <a:rPr sz="1650" spc="-90" dirty="0">
                <a:solidFill>
                  <a:srgbClr val="231F20"/>
                </a:solidFill>
                <a:latin typeface="Arial"/>
                <a:cs typeface="Arial"/>
              </a:rPr>
              <a:t> </a:t>
            </a:r>
            <a:r>
              <a:rPr sz="1650" spc="-20" dirty="0">
                <a:solidFill>
                  <a:srgbClr val="231F20"/>
                </a:solidFill>
                <a:latin typeface="Arial"/>
                <a:cs typeface="Arial"/>
              </a:rPr>
              <a:t>volor</a:t>
            </a:r>
            <a:r>
              <a:rPr sz="1650" spc="-85" dirty="0">
                <a:solidFill>
                  <a:srgbClr val="231F20"/>
                </a:solidFill>
                <a:latin typeface="Arial"/>
                <a:cs typeface="Arial"/>
              </a:rPr>
              <a:t> </a:t>
            </a:r>
            <a:r>
              <a:rPr sz="1650" spc="-25" dirty="0">
                <a:solidFill>
                  <a:srgbClr val="231F20"/>
                </a:solidFill>
                <a:latin typeface="Arial"/>
                <a:cs typeface="Arial"/>
              </a:rPr>
              <a:t>aut </a:t>
            </a:r>
            <a:r>
              <a:rPr sz="1650" spc="-20" dirty="0">
                <a:solidFill>
                  <a:srgbClr val="231F20"/>
                </a:solidFill>
                <a:latin typeface="Arial"/>
                <a:cs typeface="Arial"/>
              </a:rPr>
              <a:t>aut</a:t>
            </a:r>
            <a:r>
              <a:rPr sz="1650" spc="-90" dirty="0">
                <a:solidFill>
                  <a:srgbClr val="231F20"/>
                </a:solidFill>
                <a:latin typeface="Arial"/>
                <a:cs typeface="Arial"/>
              </a:rPr>
              <a:t> </a:t>
            </a:r>
            <a:r>
              <a:rPr sz="1650" spc="-75" dirty="0">
                <a:solidFill>
                  <a:srgbClr val="231F20"/>
                </a:solidFill>
                <a:latin typeface="Arial"/>
                <a:cs typeface="Arial"/>
              </a:rPr>
              <a:t>maios</a:t>
            </a:r>
            <a:r>
              <a:rPr sz="1650" spc="-85" dirty="0">
                <a:solidFill>
                  <a:srgbClr val="231F20"/>
                </a:solidFill>
                <a:latin typeface="Arial"/>
                <a:cs typeface="Arial"/>
              </a:rPr>
              <a:t> </a:t>
            </a:r>
            <a:r>
              <a:rPr sz="1650" spc="-25" dirty="0">
                <a:solidFill>
                  <a:srgbClr val="231F20"/>
                </a:solidFill>
                <a:latin typeface="Arial"/>
                <a:cs typeface="Arial"/>
              </a:rPr>
              <a:t>erum</a:t>
            </a:r>
            <a:r>
              <a:rPr sz="1650" spc="-85" dirty="0">
                <a:solidFill>
                  <a:srgbClr val="231F20"/>
                </a:solidFill>
                <a:latin typeface="Arial"/>
                <a:cs typeface="Arial"/>
              </a:rPr>
              <a:t> </a:t>
            </a:r>
            <a:r>
              <a:rPr sz="1650" spc="-45" dirty="0">
                <a:solidFill>
                  <a:srgbClr val="231F20"/>
                </a:solidFill>
                <a:latin typeface="Arial"/>
                <a:cs typeface="Arial"/>
              </a:rPr>
              <a:t>qui</a:t>
            </a:r>
            <a:r>
              <a:rPr sz="1650" spc="-85" dirty="0">
                <a:solidFill>
                  <a:srgbClr val="231F20"/>
                </a:solidFill>
                <a:latin typeface="Arial"/>
                <a:cs typeface="Arial"/>
              </a:rPr>
              <a:t> </a:t>
            </a:r>
            <a:r>
              <a:rPr sz="1650" spc="-80" dirty="0">
                <a:solidFill>
                  <a:srgbClr val="231F20"/>
                </a:solidFill>
                <a:latin typeface="Arial"/>
                <a:cs typeface="Arial"/>
              </a:rPr>
              <a:t>dis</a:t>
            </a:r>
            <a:r>
              <a:rPr sz="1650" spc="-85" dirty="0">
                <a:solidFill>
                  <a:srgbClr val="231F20"/>
                </a:solidFill>
                <a:latin typeface="Arial"/>
                <a:cs typeface="Arial"/>
              </a:rPr>
              <a:t> </a:t>
            </a:r>
            <a:r>
              <a:rPr sz="1650" spc="-25" dirty="0">
                <a:solidFill>
                  <a:srgbClr val="231F20"/>
                </a:solidFill>
                <a:latin typeface="Arial"/>
                <a:cs typeface="Arial"/>
              </a:rPr>
              <a:t>et, voluptiore</a:t>
            </a:r>
            <a:r>
              <a:rPr sz="1650" spc="-35" dirty="0">
                <a:solidFill>
                  <a:srgbClr val="231F20"/>
                </a:solidFill>
                <a:latin typeface="Arial"/>
                <a:cs typeface="Arial"/>
              </a:rPr>
              <a:t> </a:t>
            </a:r>
            <a:r>
              <a:rPr sz="1650" spc="-10" dirty="0">
                <a:solidFill>
                  <a:srgbClr val="231F20"/>
                </a:solidFill>
                <a:latin typeface="Arial"/>
                <a:cs typeface="Arial"/>
              </a:rPr>
              <a:t>doluptaepudi </a:t>
            </a:r>
            <a:r>
              <a:rPr sz="1650" dirty="0">
                <a:solidFill>
                  <a:srgbClr val="231F20"/>
                </a:solidFill>
                <a:latin typeface="Arial"/>
                <a:cs typeface="Arial"/>
              </a:rPr>
              <a:t>officienet</a:t>
            </a:r>
            <a:r>
              <a:rPr sz="1650" spc="-90" dirty="0">
                <a:solidFill>
                  <a:srgbClr val="231F20"/>
                </a:solidFill>
                <a:latin typeface="Arial"/>
                <a:cs typeface="Arial"/>
              </a:rPr>
              <a:t> </a:t>
            </a:r>
            <a:r>
              <a:rPr sz="1650" spc="-30" dirty="0">
                <a:solidFill>
                  <a:srgbClr val="231F20"/>
                </a:solidFill>
                <a:latin typeface="Arial"/>
                <a:cs typeface="Arial"/>
              </a:rPr>
              <a:t>quo</a:t>
            </a:r>
            <a:r>
              <a:rPr sz="1650" spc="-90" dirty="0">
                <a:solidFill>
                  <a:srgbClr val="231F20"/>
                </a:solidFill>
                <a:latin typeface="Arial"/>
                <a:cs typeface="Arial"/>
              </a:rPr>
              <a:t> </a:t>
            </a:r>
            <a:r>
              <a:rPr sz="1650" spc="-25" dirty="0">
                <a:solidFill>
                  <a:srgbClr val="231F20"/>
                </a:solidFill>
                <a:latin typeface="Arial"/>
                <a:cs typeface="Arial"/>
              </a:rPr>
              <a:t>que </a:t>
            </a:r>
            <a:r>
              <a:rPr sz="1650" spc="-50" dirty="0">
                <a:solidFill>
                  <a:srgbClr val="231F20"/>
                </a:solidFill>
                <a:latin typeface="Arial"/>
                <a:cs typeface="Arial"/>
              </a:rPr>
              <a:t>voluptiaecae</a:t>
            </a:r>
            <a:r>
              <a:rPr sz="1650" spc="-30" dirty="0">
                <a:solidFill>
                  <a:srgbClr val="231F20"/>
                </a:solidFill>
                <a:latin typeface="Arial"/>
                <a:cs typeface="Arial"/>
              </a:rPr>
              <a:t> </a:t>
            </a:r>
            <a:r>
              <a:rPr sz="1650" spc="-10" dirty="0">
                <a:solidFill>
                  <a:srgbClr val="231F20"/>
                </a:solidFill>
                <a:latin typeface="Arial"/>
                <a:cs typeface="Arial"/>
              </a:rPr>
              <a:t>perum </a:t>
            </a:r>
            <a:r>
              <a:rPr sz="1650" spc="-85" dirty="0">
                <a:solidFill>
                  <a:srgbClr val="231F20"/>
                </a:solidFill>
                <a:latin typeface="Arial"/>
                <a:cs typeface="Arial"/>
              </a:rPr>
              <a:t>audisinis</a:t>
            </a:r>
            <a:r>
              <a:rPr sz="1650" spc="-55" dirty="0">
                <a:solidFill>
                  <a:srgbClr val="231F20"/>
                </a:solidFill>
                <a:latin typeface="Arial"/>
                <a:cs typeface="Arial"/>
              </a:rPr>
              <a:t> </a:t>
            </a:r>
            <a:r>
              <a:rPr sz="1650" spc="-75" dirty="0">
                <a:solidFill>
                  <a:srgbClr val="231F20"/>
                </a:solidFill>
                <a:latin typeface="Arial"/>
                <a:cs typeface="Arial"/>
              </a:rPr>
              <a:t>cusam</a:t>
            </a:r>
            <a:r>
              <a:rPr sz="1650" spc="-55" dirty="0">
                <a:solidFill>
                  <a:srgbClr val="231F20"/>
                </a:solidFill>
                <a:latin typeface="Arial"/>
                <a:cs typeface="Arial"/>
              </a:rPr>
              <a:t> </a:t>
            </a:r>
            <a:r>
              <a:rPr sz="1650" spc="-10" dirty="0">
                <a:solidFill>
                  <a:srgbClr val="231F20"/>
                </a:solidFill>
                <a:latin typeface="Arial"/>
                <a:cs typeface="Arial"/>
              </a:rPr>
              <a:t>sequidit </a:t>
            </a:r>
            <a:r>
              <a:rPr sz="1650" spc="-30" dirty="0">
                <a:solidFill>
                  <a:srgbClr val="231F20"/>
                </a:solidFill>
                <a:latin typeface="Arial"/>
                <a:cs typeface="Arial"/>
              </a:rPr>
              <a:t>estota</a:t>
            </a:r>
            <a:r>
              <a:rPr sz="1650" spc="-15" dirty="0">
                <a:solidFill>
                  <a:srgbClr val="231F20"/>
                </a:solidFill>
                <a:latin typeface="Arial"/>
                <a:cs typeface="Arial"/>
              </a:rPr>
              <a:t> </a:t>
            </a:r>
            <a:r>
              <a:rPr sz="1650" spc="-35" dirty="0">
                <a:solidFill>
                  <a:srgbClr val="231F20"/>
                </a:solidFill>
                <a:latin typeface="Arial"/>
                <a:cs typeface="Arial"/>
              </a:rPr>
              <a:t>niant</a:t>
            </a:r>
            <a:r>
              <a:rPr sz="1650" spc="-15" dirty="0">
                <a:solidFill>
                  <a:srgbClr val="231F20"/>
                </a:solidFill>
                <a:latin typeface="Arial"/>
                <a:cs typeface="Arial"/>
              </a:rPr>
              <a:t> </a:t>
            </a:r>
            <a:r>
              <a:rPr sz="1650" dirty="0">
                <a:solidFill>
                  <a:srgbClr val="231F20"/>
                </a:solidFill>
                <a:latin typeface="Arial"/>
                <a:cs typeface="Arial"/>
              </a:rPr>
              <a:t>officto</a:t>
            </a:r>
            <a:r>
              <a:rPr sz="1650" spc="-15" dirty="0">
                <a:solidFill>
                  <a:srgbClr val="231F20"/>
                </a:solidFill>
                <a:latin typeface="Arial"/>
                <a:cs typeface="Arial"/>
              </a:rPr>
              <a:t> </a:t>
            </a:r>
            <a:r>
              <a:rPr sz="1650" spc="-20" dirty="0">
                <a:solidFill>
                  <a:srgbClr val="231F20"/>
                </a:solidFill>
                <a:latin typeface="Arial"/>
                <a:cs typeface="Arial"/>
              </a:rPr>
              <a:t>que.</a:t>
            </a:r>
            <a:endParaRPr sz="1650" dirty="0">
              <a:latin typeface="Arial"/>
              <a:cs typeface="Arial"/>
            </a:endParaRPr>
          </a:p>
        </p:txBody>
      </p:sp>
      <p:sp>
        <p:nvSpPr>
          <p:cNvPr id="6" name="object 18">
            <a:extLst>
              <a:ext uri="{FF2B5EF4-FFF2-40B4-BE49-F238E27FC236}">
                <a16:creationId xmlns:a16="http://schemas.microsoft.com/office/drawing/2014/main" id="{AFFF3588-EC49-25DA-9B6E-8A54C025E13C}"/>
              </a:ext>
            </a:extLst>
          </p:cNvPr>
          <p:cNvSpPr txBox="1"/>
          <p:nvPr/>
        </p:nvSpPr>
        <p:spPr>
          <a:xfrm>
            <a:off x="10261467" y="7601863"/>
            <a:ext cx="3002280" cy="2848610"/>
          </a:xfrm>
          <a:prstGeom prst="rect">
            <a:avLst/>
          </a:prstGeom>
          <a:noFill/>
        </p:spPr>
        <p:txBody>
          <a:bodyPr vert="horz" wrap="square" lIns="0" tIns="159385" rIns="0" bIns="0" rtlCol="0">
            <a:spAutoFit/>
          </a:bodyPr>
          <a:lstStyle/>
          <a:p>
            <a:pPr marL="292100" marR="284480" algn="ctr">
              <a:lnSpc>
                <a:spcPct val="124900"/>
              </a:lnSpc>
              <a:spcBef>
                <a:spcPts val="1255"/>
              </a:spcBef>
            </a:pPr>
            <a:r>
              <a:rPr sz="1650" spc="-110" dirty="0">
                <a:solidFill>
                  <a:srgbClr val="231F20"/>
                </a:solidFill>
                <a:latin typeface="Arial"/>
                <a:cs typeface="Arial"/>
              </a:rPr>
              <a:t>Em</a:t>
            </a:r>
            <a:r>
              <a:rPr sz="1650" spc="-85" dirty="0">
                <a:solidFill>
                  <a:srgbClr val="231F20"/>
                </a:solidFill>
                <a:latin typeface="Arial"/>
                <a:cs typeface="Arial"/>
              </a:rPr>
              <a:t> </a:t>
            </a:r>
            <a:r>
              <a:rPr sz="1650" spc="-65" dirty="0">
                <a:solidFill>
                  <a:srgbClr val="231F20"/>
                </a:solidFill>
                <a:latin typeface="Arial"/>
                <a:cs typeface="Arial"/>
              </a:rPr>
              <a:t>dus</a:t>
            </a:r>
            <a:r>
              <a:rPr sz="1650" spc="-80" dirty="0">
                <a:solidFill>
                  <a:srgbClr val="231F20"/>
                </a:solidFill>
                <a:latin typeface="Arial"/>
                <a:cs typeface="Arial"/>
              </a:rPr>
              <a:t> </a:t>
            </a:r>
            <a:r>
              <a:rPr sz="1650" spc="-55" dirty="0">
                <a:solidFill>
                  <a:srgbClr val="231F20"/>
                </a:solidFill>
                <a:latin typeface="Arial"/>
                <a:cs typeface="Arial"/>
              </a:rPr>
              <a:t>ipsapit</a:t>
            </a:r>
            <a:r>
              <a:rPr sz="1650" spc="-80" dirty="0">
                <a:solidFill>
                  <a:srgbClr val="231F20"/>
                </a:solidFill>
                <a:latin typeface="Arial"/>
                <a:cs typeface="Arial"/>
              </a:rPr>
              <a:t> </a:t>
            </a:r>
            <a:r>
              <a:rPr sz="1650" spc="-55" dirty="0">
                <a:solidFill>
                  <a:srgbClr val="231F20"/>
                </a:solidFill>
                <a:latin typeface="Arial"/>
                <a:cs typeface="Arial"/>
              </a:rPr>
              <a:t>re</a:t>
            </a:r>
            <a:r>
              <a:rPr sz="1650" spc="-80" dirty="0">
                <a:solidFill>
                  <a:srgbClr val="231F20"/>
                </a:solidFill>
                <a:latin typeface="Arial"/>
                <a:cs typeface="Arial"/>
              </a:rPr>
              <a:t> </a:t>
            </a:r>
            <a:r>
              <a:rPr sz="1650" spc="-20" dirty="0">
                <a:solidFill>
                  <a:srgbClr val="231F20"/>
                </a:solidFill>
                <a:latin typeface="Arial"/>
                <a:cs typeface="Arial"/>
              </a:rPr>
              <a:t>recum </a:t>
            </a:r>
            <a:r>
              <a:rPr sz="1650" spc="-80" dirty="0">
                <a:solidFill>
                  <a:srgbClr val="231F20"/>
                </a:solidFill>
                <a:latin typeface="Arial"/>
                <a:cs typeface="Arial"/>
              </a:rPr>
              <a:t>eos</a:t>
            </a:r>
            <a:r>
              <a:rPr sz="1650" spc="-85" dirty="0">
                <a:solidFill>
                  <a:srgbClr val="231F20"/>
                </a:solidFill>
                <a:latin typeface="Arial"/>
                <a:cs typeface="Arial"/>
              </a:rPr>
              <a:t> </a:t>
            </a:r>
            <a:r>
              <a:rPr sz="1650" spc="-65" dirty="0">
                <a:solidFill>
                  <a:srgbClr val="231F20"/>
                </a:solidFill>
                <a:latin typeface="Arial"/>
                <a:cs typeface="Arial"/>
              </a:rPr>
              <a:t>consequam</a:t>
            </a:r>
            <a:r>
              <a:rPr sz="1650" spc="-85" dirty="0">
                <a:solidFill>
                  <a:srgbClr val="231F20"/>
                </a:solidFill>
                <a:latin typeface="Arial"/>
                <a:cs typeface="Arial"/>
              </a:rPr>
              <a:t> </a:t>
            </a:r>
            <a:r>
              <a:rPr sz="1650" spc="-10" dirty="0">
                <a:solidFill>
                  <a:srgbClr val="231F20"/>
                </a:solidFill>
                <a:latin typeface="Arial"/>
                <a:cs typeface="Arial"/>
              </a:rPr>
              <a:t>ipicture </a:t>
            </a:r>
            <a:r>
              <a:rPr sz="1650" spc="-40" dirty="0">
                <a:solidFill>
                  <a:srgbClr val="231F20"/>
                </a:solidFill>
                <a:latin typeface="Arial"/>
                <a:cs typeface="Arial"/>
              </a:rPr>
              <a:t>nonestectem.</a:t>
            </a:r>
            <a:r>
              <a:rPr sz="1650" spc="-65" dirty="0">
                <a:solidFill>
                  <a:srgbClr val="231F20"/>
                </a:solidFill>
                <a:latin typeface="Arial"/>
                <a:cs typeface="Arial"/>
              </a:rPr>
              <a:t> </a:t>
            </a:r>
            <a:r>
              <a:rPr sz="1650" dirty="0">
                <a:solidFill>
                  <a:srgbClr val="231F20"/>
                </a:solidFill>
                <a:latin typeface="Arial"/>
                <a:cs typeface="Arial"/>
              </a:rPr>
              <a:t>Molum</a:t>
            </a:r>
            <a:r>
              <a:rPr sz="1650" spc="-65" dirty="0">
                <a:solidFill>
                  <a:srgbClr val="231F20"/>
                </a:solidFill>
                <a:latin typeface="Arial"/>
                <a:cs typeface="Arial"/>
              </a:rPr>
              <a:t> </a:t>
            </a:r>
            <a:r>
              <a:rPr sz="1650" spc="-110" dirty="0">
                <a:solidFill>
                  <a:srgbClr val="231F20"/>
                </a:solidFill>
                <a:latin typeface="Arial"/>
                <a:cs typeface="Arial"/>
              </a:rPr>
              <a:t>ea</a:t>
            </a:r>
            <a:r>
              <a:rPr sz="1650" spc="-70" dirty="0">
                <a:solidFill>
                  <a:srgbClr val="231F20"/>
                </a:solidFill>
                <a:latin typeface="Arial"/>
                <a:cs typeface="Arial"/>
              </a:rPr>
              <a:t> </a:t>
            </a:r>
            <a:r>
              <a:rPr sz="1650" spc="-50" dirty="0">
                <a:solidFill>
                  <a:srgbClr val="231F20"/>
                </a:solidFill>
                <a:latin typeface="Arial"/>
                <a:cs typeface="Arial"/>
              </a:rPr>
              <a:t>a </a:t>
            </a:r>
            <a:r>
              <a:rPr sz="1650" spc="-20" dirty="0">
                <a:solidFill>
                  <a:srgbClr val="231F20"/>
                </a:solidFill>
                <a:latin typeface="Arial"/>
                <a:cs typeface="Arial"/>
              </a:rPr>
              <a:t>poritatati</a:t>
            </a:r>
            <a:r>
              <a:rPr sz="1650" spc="-25" dirty="0">
                <a:solidFill>
                  <a:srgbClr val="231F20"/>
                </a:solidFill>
                <a:latin typeface="Arial"/>
                <a:cs typeface="Arial"/>
              </a:rPr>
              <a:t> officiae</a:t>
            </a:r>
            <a:r>
              <a:rPr sz="1650" spc="-65" dirty="0">
                <a:solidFill>
                  <a:srgbClr val="231F20"/>
                </a:solidFill>
                <a:latin typeface="Arial"/>
                <a:cs typeface="Arial"/>
              </a:rPr>
              <a:t> </a:t>
            </a:r>
            <a:r>
              <a:rPr sz="1650" spc="-10" dirty="0">
                <a:solidFill>
                  <a:srgbClr val="231F20"/>
                </a:solidFill>
                <a:latin typeface="Arial"/>
                <a:cs typeface="Arial"/>
              </a:rPr>
              <a:t>verrovid </a:t>
            </a:r>
            <a:r>
              <a:rPr sz="1650" dirty="0">
                <a:solidFill>
                  <a:srgbClr val="231F20"/>
                </a:solidFill>
                <a:latin typeface="Arial"/>
                <a:cs typeface="Arial"/>
              </a:rPr>
              <a:t>et</a:t>
            </a:r>
            <a:r>
              <a:rPr sz="1650" spc="-55" dirty="0">
                <a:solidFill>
                  <a:srgbClr val="231F20"/>
                </a:solidFill>
                <a:latin typeface="Arial"/>
                <a:cs typeface="Arial"/>
              </a:rPr>
              <a:t> </a:t>
            </a:r>
            <a:r>
              <a:rPr sz="1650" spc="-50" dirty="0">
                <a:solidFill>
                  <a:srgbClr val="231F20"/>
                </a:solidFill>
                <a:latin typeface="Arial"/>
                <a:cs typeface="Arial"/>
              </a:rPr>
              <a:t>ilignatiis</a:t>
            </a:r>
            <a:r>
              <a:rPr sz="1650" spc="-55" dirty="0">
                <a:solidFill>
                  <a:srgbClr val="231F20"/>
                </a:solidFill>
                <a:latin typeface="Arial"/>
                <a:cs typeface="Arial"/>
              </a:rPr>
              <a:t> </a:t>
            </a:r>
            <a:r>
              <a:rPr sz="1650" dirty="0">
                <a:solidFill>
                  <a:srgbClr val="231F20"/>
                </a:solidFill>
                <a:latin typeface="Arial"/>
                <a:cs typeface="Arial"/>
              </a:rPr>
              <a:t>doluptat</a:t>
            </a:r>
            <a:r>
              <a:rPr sz="1650" spc="-55" dirty="0">
                <a:solidFill>
                  <a:srgbClr val="231F20"/>
                </a:solidFill>
                <a:latin typeface="Arial"/>
                <a:cs typeface="Arial"/>
              </a:rPr>
              <a:t> </a:t>
            </a:r>
            <a:r>
              <a:rPr sz="1650" spc="-10" dirty="0">
                <a:solidFill>
                  <a:srgbClr val="231F20"/>
                </a:solidFill>
                <a:latin typeface="Arial"/>
                <a:cs typeface="Arial"/>
              </a:rPr>
              <a:t>ipsant </a:t>
            </a:r>
            <a:r>
              <a:rPr sz="1650" spc="-65" dirty="0">
                <a:solidFill>
                  <a:srgbClr val="231F20"/>
                </a:solidFill>
                <a:latin typeface="Arial"/>
                <a:cs typeface="Arial"/>
              </a:rPr>
              <a:t>excepuda </a:t>
            </a:r>
            <a:r>
              <a:rPr sz="1650" spc="-45" dirty="0">
                <a:solidFill>
                  <a:srgbClr val="231F20"/>
                </a:solidFill>
                <a:latin typeface="Arial"/>
                <a:cs typeface="Arial"/>
              </a:rPr>
              <a:t>id</a:t>
            </a:r>
            <a:r>
              <a:rPr sz="1650" spc="-55" dirty="0">
                <a:solidFill>
                  <a:srgbClr val="231F20"/>
                </a:solidFill>
                <a:latin typeface="Arial"/>
                <a:cs typeface="Arial"/>
              </a:rPr>
              <a:t> </a:t>
            </a:r>
            <a:r>
              <a:rPr sz="1650" dirty="0">
                <a:solidFill>
                  <a:srgbClr val="231F20"/>
                </a:solidFill>
                <a:latin typeface="Arial"/>
                <a:cs typeface="Arial"/>
              </a:rPr>
              <a:t>ut</a:t>
            </a:r>
            <a:r>
              <a:rPr sz="1650" spc="-90" dirty="0">
                <a:solidFill>
                  <a:srgbClr val="231F20"/>
                </a:solidFill>
                <a:latin typeface="Arial"/>
                <a:cs typeface="Arial"/>
              </a:rPr>
              <a:t> </a:t>
            </a:r>
            <a:r>
              <a:rPr sz="1650" spc="-45" dirty="0">
                <a:solidFill>
                  <a:srgbClr val="231F20"/>
                </a:solidFill>
                <a:latin typeface="Arial"/>
                <a:cs typeface="Arial"/>
              </a:rPr>
              <a:t>voloreic</a:t>
            </a:r>
            <a:r>
              <a:rPr sz="1650" spc="-80" dirty="0">
                <a:solidFill>
                  <a:srgbClr val="231F20"/>
                </a:solidFill>
                <a:latin typeface="Arial"/>
                <a:cs typeface="Arial"/>
              </a:rPr>
              <a:t> </a:t>
            </a:r>
            <a:r>
              <a:rPr sz="1650" spc="-25" dirty="0">
                <a:solidFill>
                  <a:srgbClr val="231F20"/>
                </a:solidFill>
                <a:latin typeface="Arial"/>
                <a:cs typeface="Arial"/>
              </a:rPr>
              <a:t>tem </a:t>
            </a:r>
            <a:r>
              <a:rPr sz="1650" spc="-140" dirty="0">
                <a:solidFill>
                  <a:srgbClr val="231F20"/>
                </a:solidFill>
                <a:latin typeface="Arial"/>
                <a:cs typeface="Arial"/>
              </a:rPr>
              <a:t>as</a:t>
            </a:r>
            <a:r>
              <a:rPr sz="1650" spc="-90" dirty="0">
                <a:solidFill>
                  <a:srgbClr val="231F20"/>
                </a:solidFill>
                <a:latin typeface="Arial"/>
                <a:cs typeface="Arial"/>
              </a:rPr>
              <a:t> </a:t>
            </a:r>
            <a:r>
              <a:rPr sz="1650" spc="-55" dirty="0">
                <a:solidFill>
                  <a:srgbClr val="231F20"/>
                </a:solidFill>
                <a:latin typeface="Arial"/>
                <a:cs typeface="Arial"/>
              </a:rPr>
              <a:t>de</a:t>
            </a:r>
            <a:r>
              <a:rPr sz="1650" spc="-90" dirty="0">
                <a:solidFill>
                  <a:srgbClr val="231F20"/>
                </a:solidFill>
                <a:latin typeface="Arial"/>
                <a:cs typeface="Arial"/>
              </a:rPr>
              <a:t> </a:t>
            </a:r>
            <a:r>
              <a:rPr sz="1650" spc="-110" dirty="0">
                <a:solidFill>
                  <a:srgbClr val="231F20"/>
                </a:solidFill>
                <a:latin typeface="Arial"/>
                <a:cs typeface="Arial"/>
              </a:rPr>
              <a:t>si</a:t>
            </a:r>
            <a:r>
              <a:rPr sz="1650" spc="-114" dirty="0">
                <a:solidFill>
                  <a:srgbClr val="231F20"/>
                </a:solidFill>
                <a:latin typeface="Arial"/>
                <a:cs typeface="Arial"/>
              </a:rPr>
              <a:t> </a:t>
            </a:r>
            <a:r>
              <a:rPr sz="1650" dirty="0">
                <a:solidFill>
                  <a:srgbClr val="231F20"/>
                </a:solidFill>
                <a:latin typeface="Arial"/>
                <a:cs typeface="Arial"/>
              </a:rPr>
              <a:t>temoditi</a:t>
            </a:r>
            <a:r>
              <a:rPr sz="1650" spc="-90" dirty="0">
                <a:solidFill>
                  <a:srgbClr val="231F20"/>
                </a:solidFill>
                <a:latin typeface="Arial"/>
                <a:cs typeface="Arial"/>
              </a:rPr>
              <a:t> </a:t>
            </a:r>
            <a:r>
              <a:rPr sz="1650" spc="-10" dirty="0">
                <a:solidFill>
                  <a:srgbClr val="231F20"/>
                </a:solidFill>
                <a:latin typeface="Arial"/>
                <a:cs typeface="Arial"/>
              </a:rPr>
              <a:t>alitati</a:t>
            </a:r>
            <a:r>
              <a:rPr sz="1650" spc="-90" dirty="0">
                <a:solidFill>
                  <a:srgbClr val="231F20"/>
                </a:solidFill>
                <a:latin typeface="Arial"/>
                <a:cs typeface="Arial"/>
              </a:rPr>
              <a:t> </a:t>
            </a:r>
            <a:r>
              <a:rPr sz="1650" spc="-25" dirty="0">
                <a:solidFill>
                  <a:srgbClr val="231F20"/>
                </a:solidFill>
                <a:latin typeface="Arial"/>
                <a:cs typeface="Arial"/>
              </a:rPr>
              <a:t>re.</a:t>
            </a:r>
            <a:endParaRPr sz="1650">
              <a:latin typeface="Arial"/>
              <a:cs typeface="Arial"/>
            </a:endParaRPr>
          </a:p>
        </p:txBody>
      </p:sp>
      <p:sp>
        <p:nvSpPr>
          <p:cNvPr id="7" name="object 19">
            <a:extLst>
              <a:ext uri="{FF2B5EF4-FFF2-40B4-BE49-F238E27FC236}">
                <a16:creationId xmlns:a16="http://schemas.microsoft.com/office/drawing/2014/main" id="{A3D2452D-32B5-145E-4355-7F28E6104AD9}"/>
              </a:ext>
            </a:extLst>
          </p:cNvPr>
          <p:cNvSpPr txBox="1"/>
          <p:nvPr/>
        </p:nvSpPr>
        <p:spPr>
          <a:xfrm>
            <a:off x="13681960" y="7601863"/>
            <a:ext cx="3002280" cy="2848610"/>
          </a:xfrm>
          <a:prstGeom prst="rect">
            <a:avLst/>
          </a:prstGeom>
          <a:noFill/>
        </p:spPr>
        <p:txBody>
          <a:bodyPr vert="horz" wrap="square" lIns="0" tIns="159385" rIns="0" bIns="0" rtlCol="0">
            <a:spAutoFit/>
          </a:bodyPr>
          <a:lstStyle/>
          <a:p>
            <a:pPr marL="648970" marR="641350" algn="ctr">
              <a:lnSpc>
                <a:spcPct val="124900"/>
              </a:lnSpc>
              <a:spcBef>
                <a:spcPts val="1255"/>
              </a:spcBef>
            </a:pPr>
            <a:r>
              <a:rPr sz="1650" spc="-70" dirty="0">
                <a:solidFill>
                  <a:srgbClr val="231F20"/>
                </a:solidFill>
                <a:latin typeface="Arial"/>
                <a:cs typeface="Arial"/>
              </a:rPr>
              <a:t>Ma</a:t>
            </a:r>
            <a:r>
              <a:rPr sz="1650" spc="-95" dirty="0">
                <a:solidFill>
                  <a:srgbClr val="231F20"/>
                </a:solidFill>
                <a:latin typeface="Arial"/>
                <a:cs typeface="Arial"/>
              </a:rPr>
              <a:t> </a:t>
            </a:r>
            <a:r>
              <a:rPr sz="1650" spc="-50" dirty="0">
                <a:solidFill>
                  <a:srgbClr val="231F20"/>
                </a:solidFill>
                <a:latin typeface="Arial"/>
                <a:cs typeface="Arial"/>
              </a:rPr>
              <a:t>que</a:t>
            </a:r>
            <a:r>
              <a:rPr sz="1650" spc="-90" dirty="0">
                <a:solidFill>
                  <a:srgbClr val="231F20"/>
                </a:solidFill>
                <a:latin typeface="Arial"/>
                <a:cs typeface="Arial"/>
              </a:rPr>
              <a:t> </a:t>
            </a:r>
            <a:r>
              <a:rPr sz="1650" spc="-35" dirty="0">
                <a:solidFill>
                  <a:srgbClr val="231F20"/>
                </a:solidFill>
                <a:latin typeface="Arial"/>
                <a:cs typeface="Arial"/>
              </a:rPr>
              <a:t>nest</a:t>
            </a:r>
            <a:r>
              <a:rPr sz="1650" spc="-95" dirty="0">
                <a:solidFill>
                  <a:srgbClr val="231F20"/>
                </a:solidFill>
                <a:latin typeface="Arial"/>
                <a:cs typeface="Arial"/>
              </a:rPr>
              <a:t> </a:t>
            </a:r>
            <a:r>
              <a:rPr sz="1650" spc="-25" dirty="0">
                <a:solidFill>
                  <a:srgbClr val="231F20"/>
                </a:solidFill>
                <a:latin typeface="Arial"/>
                <a:cs typeface="Arial"/>
              </a:rPr>
              <a:t>lab</a:t>
            </a:r>
            <a:r>
              <a:rPr sz="1650" spc="-90" dirty="0">
                <a:solidFill>
                  <a:srgbClr val="231F20"/>
                </a:solidFill>
                <a:latin typeface="Arial"/>
                <a:cs typeface="Arial"/>
              </a:rPr>
              <a:t> </a:t>
            </a:r>
            <a:r>
              <a:rPr sz="1650" spc="-20" dirty="0">
                <a:solidFill>
                  <a:srgbClr val="231F20"/>
                </a:solidFill>
                <a:latin typeface="Arial"/>
                <a:cs typeface="Arial"/>
              </a:rPr>
              <a:t>illa </a:t>
            </a:r>
            <a:r>
              <a:rPr sz="1650" spc="-10" dirty="0">
                <a:solidFill>
                  <a:srgbClr val="231F20"/>
                </a:solidFill>
                <a:latin typeface="Arial"/>
                <a:cs typeface="Arial"/>
              </a:rPr>
              <a:t>doluptat.</a:t>
            </a:r>
            <a:endParaRPr sz="1650">
              <a:latin typeface="Arial"/>
              <a:cs typeface="Arial"/>
            </a:endParaRPr>
          </a:p>
          <a:p>
            <a:pPr marL="358775" marR="351155" indent="3810" algn="ctr">
              <a:lnSpc>
                <a:spcPct val="124900"/>
              </a:lnSpc>
            </a:pPr>
            <a:r>
              <a:rPr sz="1650" spc="-125" dirty="0">
                <a:solidFill>
                  <a:srgbClr val="231F20"/>
                </a:solidFill>
                <a:latin typeface="Arial"/>
                <a:cs typeface="Arial"/>
              </a:rPr>
              <a:t>Era</a:t>
            </a:r>
            <a:r>
              <a:rPr sz="1650" spc="-85" dirty="0">
                <a:solidFill>
                  <a:srgbClr val="231F20"/>
                </a:solidFill>
                <a:latin typeface="Arial"/>
                <a:cs typeface="Arial"/>
              </a:rPr>
              <a:t> </a:t>
            </a:r>
            <a:r>
              <a:rPr sz="1650" spc="-20" dirty="0">
                <a:solidFill>
                  <a:srgbClr val="231F20"/>
                </a:solidFill>
                <a:latin typeface="Arial"/>
                <a:cs typeface="Arial"/>
              </a:rPr>
              <a:t>aut</a:t>
            </a:r>
            <a:r>
              <a:rPr sz="1650" spc="-80" dirty="0">
                <a:solidFill>
                  <a:srgbClr val="231F20"/>
                </a:solidFill>
                <a:latin typeface="Arial"/>
                <a:cs typeface="Arial"/>
              </a:rPr>
              <a:t> </a:t>
            </a:r>
            <a:r>
              <a:rPr sz="1650" spc="-50" dirty="0">
                <a:solidFill>
                  <a:srgbClr val="231F20"/>
                </a:solidFill>
                <a:latin typeface="Arial"/>
                <a:cs typeface="Arial"/>
              </a:rPr>
              <a:t>hilis</a:t>
            </a:r>
            <a:r>
              <a:rPr sz="1650" spc="-80" dirty="0">
                <a:solidFill>
                  <a:srgbClr val="231F20"/>
                </a:solidFill>
                <a:latin typeface="Arial"/>
                <a:cs typeface="Arial"/>
              </a:rPr>
              <a:t> </a:t>
            </a:r>
            <a:r>
              <a:rPr sz="1650" dirty="0">
                <a:solidFill>
                  <a:srgbClr val="231F20"/>
                </a:solidFill>
                <a:latin typeface="Arial"/>
                <a:cs typeface="Arial"/>
              </a:rPr>
              <a:t>modit</a:t>
            </a:r>
            <a:r>
              <a:rPr sz="1650" spc="-85" dirty="0">
                <a:solidFill>
                  <a:srgbClr val="231F20"/>
                </a:solidFill>
                <a:latin typeface="Arial"/>
                <a:cs typeface="Arial"/>
              </a:rPr>
              <a:t> </a:t>
            </a:r>
            <a:r>
              <a:rPr sz="1650" spc="-10" dirty="0">
                <a:solidFill>
                  <a:srgbClr val="231F20"/>
                </a:solidFill>
                <a:latin typeface="Arial"/>
                <a:cs typeface="Arial"/>
              </a:rPr>
              <a:t>alitior </a:t>
            </a:r>
            <a:r>
              <a:rPr sz="1650" spc="-65" dirty="0">
                <a:solidFill>
                  <a:srgbClr val="231F20"/>
                </a:solidFill>
                <a:latin typeface="Arial"/>
                <a:cs typeface="Arial"/>
              </a:rPr>
              <a:t>epudae</a:t>
            </a:r>
            <a:r>
              <a:rPr sz="1650" spc="-80" dirty="0">
                <a:solidFill>
                  <a:srgbClr val="231F20"/>
                </a:solidFill>
                <a:latin typeface="Arial"/>
                <a:cs typeface="Arial"/>
              </a:rPr>
              <a:t> </a:t>
            </a:r>
            <a:r>
              <a:rPr sz="1650" spc="-25" dirty="0">
                <a:solidFill>
                  <a:srgbClr val="231F20"/>
                </a:solidFill>
                <a:latin typeface="Arial"/>
                <a:cs typeface="Arial"/>
              </a:rPr>
              <a:t>volorro</a:t>
            </a:r>
            <a:r>
              <a:rPr sz="1650" spc="-40" dirty="0">
                <a:solidFill>
                  <a:srgbClr val="231F20"/>
                </a:solidFill>
                <a:latin typeface="Arial"/>
                <a:cs typeface="Arial"/>
              </a:rPr>
              <a:t> </a:t>
            </a:r>
            <a:r>
              <a:rPr sz="1650" spc="-10" dirty="0">
                <a:solidFill>
                  <a:srgbClr val="231F20"/>
                </a:solidFill>
                <a:latin typeface="Arial"/>
                <a:cs typeface="Arial"/>
              </a:rPr>
              <a:t>modigni </a:t>
            </a:r>
            <a:r>
              <a:rPr sz="1650" spc="-20" dirty="0">
                <a:solidFill>
                  <a:srgbClr val="231F20"/>
                </a:solidFill>
                <a:latin typeface="Arial"/>
                <a:cs typeface="Arial"/>
              </a:rPr>
              <a:t>hictur</a:t>
            </a:r>
            <a:r>
              <a:rPr sz="1650" spc="-100" dirty="0">
                <a:solidFill>
                  <a:srgbClr val="231F20"/>
                </a:solidFill>
                <a:latin typeface="Arial"/>
                <a:cs typeface="Arial"/>
              </a:rPr>
              <a:t> </a:t>
            </a:r>
            <a:r>
              <a:rPr sz="1650" spc="-110" dirty="0">
                <a:solidFill>
                  <a:srgbClr val="231F20"/>
                </a:solidFill>
                <a:latin typeface="Arial"/>
                <a:cs typeface="Arial"/>
              </a:rPr>
              <a:t>sus</a:t>
            </a:r>
            <a:r>
              <a:rPr sz="1650" spc="-100" dirty="0">
                <a:solidFill>
                  <a:srgbClr val="231F20"/>
                </a:solidFill>
                <a:latin typeface="Arial"/>
                <a:cs typeface="Arial"/>
              </a:rPr>
              <a:t> </a:t>
            </a:r>
            <a:r>
              <a:rPr sz="1650" spc="-10" dirty="0">
                <a:solidFill>
                  <a:srgbClr val="231F20"/>
                </a:solidFill>
                <a:latin typeface="Arial"/>
                <a:cs typeface="Arial"/>
              </a:rPr>
              <a:t>voloritatus </a:t>
            </a:r>
            <a:r>
              <a:rPr sz="1650" spc="-25" dirty="0">
                <a:solidFill>
                  <a:srgbClr val="231F20"/>
                </a:solidFill>
                <a:latin typeface="Arial"/>
                <a:cs typeface="Arial"/>
              </a:rPr>
              <a:t>untiandipit</a:t>
            </a:r>
            <a:r>
              <a:rPr sz="1650" spc="-80" dirty="0">
                <a:solidFill>
                  <a:srgbClr val="231F20"/>
                </a:solidFill>
                <a:latin typeface="Arial"/>
                <a:cs typeface="Arial"/>
              </a:rPr>
              <a:t> </a:t>
            </a:r>
            <a:r>
              <a:rPr sz="1650" spc="-45" dirty="0">
                <a:solidFill>
                  <a:srgbClr val="231F20"/>
                </a:solidFill>
                <a:latin typeface="Arial"/>
                <a:cs typeface="Arial"/>
              </a:rPr>
              <a:t>etur,</a:t>
            </a:r>
            <a:r>
              <a:rPr sz="1650" spc="-80" dirty="0">
                <a:solidFill>
                  <a:srgbClr val="231F20"/>
                </a:solidFill>
                <a:latin typeface="Arial"/>
                <a:cs typeface="Arial"/>
              </a:rPr>
              <a:t> </a:t>
            </a:r>
            <a:r>
              <a:rPr sz="1650" spc="-65" dirty="0">
                <a:solidFill>
                  <a:srgbClr val="231F20"/>
                </a:solidFill>
                <a:latin typeface="Arial"/>
                <a:cs typeface="Arial"/>
              </a:rPr>
              <a:t>quia</a:t>
            </a:r>
            <a:r>
              <a:rPr sz="1650" spc="-75" dirty="0">
                <a:solidFill>
                  <a:srgbClr val="231F20"/>
                </a:solidFill>
                <a:latin typeface="Arial"/>
                <a:cs typeface="Arial"/>
              </a:rPr>
              <a:t> </a:t>
            </a:r>
            <a:r>
              <a:rPr sz="1650" dirty="0">
                <a:solidFill>
                  <a:srgbClr val="231F20"/>
                </a:solidFill>
                <a:latin typeface="Arial"/>
                <a:cs typeface="Arial"/>
              </a:rPr>
              <a:t>il</a:t>
            </a:r>
            <a:r>
              <a:rPr sz="1650" spc="-80" dirty="0">
                <a:solidFill>
                  <a:srgbClr val="231F20"/>
                </a:solidFill>
                <a:latin typeface="Arial"/>
                <a:cs typeface="Arial"/>
              </a:rPr>
              <a:t> </a:t>
            </a:r>
            <a:r>
              <a:rPr sz="1650" spc="-20" dirty="0">
                <a:solidFill>
                  <a:srgbClr val="231F20"/>
                </a:solidFill>
                <a:latin typeface="Arial"/>
                <a:cs typeface="Arial"/>
              </a:rPr>
              <a:t>iust </a:t>
            </a:r>
            <a:r>
              <a:rPr sz="1650" spc="-35" dirty="0">
                <a:solidFill>
                  <a:srgbClr val="231F20"/>
                </a:solidFill>
                <a:latin typeface="Arial"/>
                <a:cs typeface="Arial"/>
              </a:rPr>
              <a:t>optates</a:t>
            </a:r>
            <a:r>
              <a:rPr sz="1650" spc="-45" dirty="0">
                <a:solidFill>
                  <a:srgbClr val="231F20"/>
                </a:solidFill>
                <a:latin typeface="Arial"/>
                <a:cs typeface="Arial"/>
              </a:rPr>
              <a:t> </a:t>
            </a:r>
            <a:r>
              <a:rPr sz="1650" spc="-70" dirty="0">
                <a:solidFill>
                  <a:srgbClr val="231F20"/>
                </a:solidFill>
                <a:latin typeface="Arial"/>
                <a:cs typeface="Arial"/>
              </a:rPr>
              <a:t>cimusdae</a:t>
            </a:r>
            <a:r>
              <a:rPr sz="1650" spc="-45" dirty="0">
                <a:solidFill>
                  <a:srgbClr val="231F20"/>
                </a:solidFill>
                <a:latin typeface="Arial"/>
                <a:cs typeface="Arial"/>
              </a:rPr>
              <a:t> </a:t>
            </a:r>
            <a:r>
              <a:rPr sz="1650" spc="-20" dirty="0">
                <a:solidFill>
                  <a:srgbClr val="231F20"/>
                </a:solidFill>
                <a:latin typeface="Arial"/>
                <a:cs typeface="Arial"/>
              </a:rPr>
              <a:t>cus.</a:t>
            </a:r>
            <a:endParaRPr sz="1650">
              <a:latin typeface="Arial"/>
              <a:cs typeface="Arial"/>
            </a:endParaRPr>
          </a:p>
        </p:txBody>
      </p:sp>
      <p:sp>
        <p:nvSpPr>
          <p:cNvPr id="8" name="object 20">
            <a:extLst>
              <a:ext uri="{FF2B5EF4-FFF2-40B4-BE49-F238E27FC236}">
                <a16:creationId xmlns:a16="http://schemas.microsoft.com/office/drawing/2014/main" id="{2391D571-B2AD-9D39-B6B1-CFFA4BA830D0}"/>
              </a:ext>
            </a:extLst>
          </p:cNvPr>
          <p:cNvSpPr txBox="1"/>
          <p:nvPr/>
        </p:nvSpPr>
        <p:spPr>
          <a:xfrm>
            <a:off x="3419045" y="2396952"/>
            <a:ext cx="13266419" cy="1382943"/>
          </a:xfrm>
          <a:prstGeom prst="rect">
            <a:avLst/>
          </a:prstGeom>
        </p:spPr>
        <p:txBody>
          <a:bodyPr vert="horz" wrap="square" lIns="0" tIns="12700" rIns="0" bIns="0" rtlCol="0">
            <a:spAutoFit/>
          </a:bodyPr>
          <a:lstStyle/>
          <a:p>
            <a:pPr marL="12700" marR="5080" indent="-2540" algn="ctr">
              <a:lnSpc>
                <a:spcPct val="127800"/>
              </a:lnSpc>
              <a:spcBef>
                <a:spcPts val="100"/>
              </a:spcBef>
            </a:pPr>
            <a:r>
              <a:rPr sz="2400" dirty="0">
                <a:solidFill>
                  <a:srgbClr val="231F20"/>
                </a:solidFill>
                <a:latin typeface="Arial"/>
                <a:cs typeface="Arial"/>
              </a:rPr>
              <a:t>Lacercid</a:t>
            </a:r>
            <a:r>
              <a:rPr sz="2400" spc="-85" dirty="0">
                <a:solidFill>
                  <a:srgbClr val="231F20"/>
                </a:solidFill>
                <a:latin typeface="Arial"/>
                <a:cs typeface="Arial"/>
              </a:rPr>
              <a:t> </a:t>
            </a:r>
            <a:r>
              <a:rPr sz="2400" dirty="0">
                <a:solidFill>
                  <a:srgbClr val="231F20"/>
                </a:solidFill>
                <a:latin typeface="Arial"/>
                <a:cs typeface="Arial"/>
              </a:rPr>
              <a:t>endebitatur</a:t>
            </a:r>
            <a:r>
              <a:rPr sz="2400" spc="-80" dirty="0">
                <a:solidFill>
                  <a:srgbClr val="231F20"/>
                </a:solidFill>
                <a:latin typeface="Arial"/>
                <a:cs typeface="Arial"/>
              </a:rPr>
              <a:t> </a:t>
            </a:r>
            <a:r>
              <a:rPr sz="2400" dirty="0">
                <a:solidFill>
                  <a:srgbClr val="231F20"/>
                </a:solidFill>
                <a:latin typeface="Arial"/>
                <a:cs typeface="Arial"/>
              </a:rPr>
              <a:t>ma</a:t>
            </a:r>
            <a:r>
              <a:rPr sz="2400" spc="-80" dirty="0">
                <a:solidFill>
                  <a:srgbClr val="231F20"/>
                </a:solidFill>
                <a:latin typeface="Arial"/>
                <a:cs typeface="Arial"/>
              </a:rPr>
              <a:t> </a:t>
            </a:r>
            <a:r>
              <a:rPr sz="2400" dirty="0">
                <a:solidFill>
                  <a:srgbClr val="231F20"/>
                </a:solidFill>
                <a:latin typeface="Arial"/>
                <a:cs typeface="Arial"/>
              </a:rPr>
              <a:t>diti</a:t>
            </a:r>
            <a:r>
              <a:rPr sz="2400" spc="-80" dirty="0">
                <a:solidFill>
                  <a:srgbClr val="231F20"/>
                </a:solidFill>
                <a:latin typeface="Arial"/>
                <a:cs typeface="Arial"/>
              </a:rPr>
              <a:t> </a:t>
            </a:r>
            <a:r>
              <a:rPr sz="2400" dirty="0">
                <a:solidFill>
                  <a:srgbClr val="231F20"/>
                </a:solidFill>
                <a:latin typeface="Arial"/>
                <a:cs typeface="Arial"/>
              </a:rPr>
              <a:t>volupta</a:t>
            </a:r>
            <a:r>
              <a:rPr sz="2400" spc="-80" dirty="0">
                <a:solidFill>
                  <a:srgbClr val="231F20"/>
                </a:solidFill>
                <a:latin typeface="Arial"/>
                <a:cs typeface="Arial"/>
              </a:rPr>
              <a:t> </a:t>
            </a:r>
            <a:r>
              <a:rPr sz="2400" dirty="0">
                <a:solidFill>
                  <a:srgbClr val="231F20"/>
                </a:solidFill>
                <a:latin typeface="Arial"/>
                <a:cs typeface="Arial"/>
              </a:rPr>
              <a:t>commos</a:t>
            </a:r>
            <a:r>
              <a:rPr sz="2400" spc="-80" dirty="0">
                <a:solidFill>
                  <a:srgbClr val="231F20"/>
                </a:solidFill>
                <a:latin typeface="Arial"/>
                <a:cs typeface="Arial"/>
              </a:rPr>
              <a:t> </a:t>
            </a:r>
            <a:r>
              <a:rPr sz="2400" dirty="0">
                <a:solidFill>
                  <a:srgbClr val="231F20"/>
                </a:solidFill>
                <a:latin typeface="Arial"/>
                <a:cs typeface="Arial"/>
              </a:rPr>
              <a:t>molupta</a:t>
            </a:r>
            <a:r>
              <a:rPr sz="2400" spc="-85" dirty="0">
                <a:solidFill>
                  <a:srgbClr val="231F20"/>
                </a:solidFill>
                <a:latin typeface="Arial"/>
                <a:cs typeface="Arial"/>
              </a:rPr>
              <a:t> </a:t>
            </a:r>
            <a:r>
              <a:rPr sz="2400" dirty="0">
                <a:solidFill>
                  <a:srgbClr val="231F20"/>
                </a:solidFill>
                <a:latin typeface="Arial"/>
                <a:cs typeface="Arial"/>
              </a:rPr>
              <a:t>volenda</a:t>
            </a:r>
            <a:r>
              <a:rPr sz="2400" spc="-80" dirty="0">
                <a:solidFill>
                  <a:srgbClr val="231F20"/>
                </a:solidFill>
                <a:latin typeface="Arial"/>
                <a:cs typeface="Arial"/>
              </a:rPr>
              <a:t> </a:t>
            </a:r>
            <a:r>
              <a:rPr sz="2400" dirty="0">
                <a:solidFill>
                  <a:srgbClr val="231F20"/>
                </a:solidFill>
                <a:latin typeface="Arial"/>
                <a:cs typeface="Arial"/>
              </a:rPr>
              <a:t>musaped</a:t>
            </a:r>
            <a:r>
              <a:rPr sz="2400" spc="-80" dirty="0">
                <a:solidFill>
                  <a:srgbClr val="231F20"/>
                </a:solidFill>
                <a:latin typeface="Arial"/>
                <a:cs typeface="Arial"/>
              </a:rPr>
              <a:t> </a:t>
            </a:r>
            <a:r>
              <a:rPr sz="2400" dirty="0">
                <a:solidFill>
                  <a:srgbClr val="231F20"/>
                </a:solidFill>
                <a:latin typeface="Arial"/>
                <a:cs typeface="Arial"/>
              </a:rPr>
              <a:t>ea</a:t>
            </a:r>
            <a:r>
              <a:rPr sz="2400" spc="-80" dirty="0">
                <a:solidFill>
                  <a:srgbClr val="231F20"/>
                </a:solidFill>
                <a:latin typeface="Arial"/>
                <a:cs typeface="Arial"/>
              </a:rPr>
              <a:t> </a:t>
            </a:r>
            <a:r>
              <a:rPr sz="2400" dirty="0">
                <a:solidFill>
                  <a:srgbClr val="231F20"/>
                </a:solidFill>
                <a:latin typeface="Arial"/>
                <a:cs typeface="Arial"/>
              </a:rPr>
              <a:t>nos</a:t>
            </a:r>
            <a:r>
              <a:rPr sz="2400" spc="-80" dirty="0">
                <a:solidFill>
                  <a:srgbClr val="231F20"/>
                </a:solidFill>
                <a:latin typeface="Arial"/>
                <a:cs typeface="Arial"/>
              </a:rPr>
              <a:t> </a:t>
            </a:r>
            <a:r>
              <a:rPr sz="2400" dirty="0">
                <a:solidFill>
                  <a:srgbClr val="231F20"/>
                </a:solidFill>
                <a:latin typeface="Arial"/>
                <a:cs typeface="Arial"/>
              </a:rPr>
              <a:t>autate</a:t>
            </a:r>
            <a:r>
              <a:rPr sz="2400" spc="-80" dirty="0">
                <a:solidFill>
                  <a:srgbClr val="231F20"/>
                </a:solidFill>
                <a:latin typeface="Arial"/>
                <a:cs typeface="Arial"/>
              </a:rPr>
              <a:t> </a:t>
            </a:r>
            <a:r>
              <a:rPr sz="2400" dirty="0">
                <a:solidFill>
                  <a:srgbClr val="231F20"/>
                </a:solidFill>
                <a:latin typeface="Arial"/>
                <a:cs typeface="Arial"/>
              </a:rPr>
              <a:t>con</a:t>
            </a:r>
            <a:r>
              <a:rPr sz="2400" spc="-85" dirty="0">
                <a:solidFill>
                  <a:srgbClr val="231F20"/>
                </a:solidFill>
                <a:latin typeface="Arial"/>
                <a:cs typeface="Arial"/>
              </a:rPr>
              <a:t> </a:t>
            </a:r>
            <a:r>
              <a:rPr sz="2400" dirty="0">
                <a:solidFill>
                  <a:srgbClr val="231F20"/>
                </a:solidFill>
                <a:latin typeface="Arial"/>
                <a:cs typeface="Arial"/>
              </a:rPr>
              <a:t>ressi</a:t>
            </a:r>
            <a:r>
              <a:rPr sz="2400" spc="-80" dirty="0">
                <a:solidFill>
                  <a:srgbClr val="231F20"/>
                </a:solidFill>
                <a:latin typeface="Arial"/>
                <a:cs typeface="Arial"/>
              </a:rPr>
              <a:t> </a:t>
            </a:r>
            <a:r>
              <a:rPr sz="2400" dirty="0">
                <a:solidFill>
                  <a:srgbClr val="231F20"/>
                </a:solidFill>
                <a:latin typeface="Arial"/>
                <a:cs typeface="Arial"/>
              </a:rPr>
              <a:t>officias</a:t>
            </a:r>
            <a:r>
              <a:rPr sz="2400" spc="-80" dirty="0">
                <a:solidFill>
                  <a:srgbClr val="231F20"/>
                </a:solidFill>
                <a:latin typeface="Arial"/>
                <a:cs typeface="Arial"/>
              </a:rPr>
              <a:t> </a:t>
            </a:r>
            <a:r>
              <a:rPr sz="2400" spc="-25" dirty="0">
                <a:solidFill>
                  <a:srgbClr val="231F20"/>
                </a:solidFill>
                <a:latin typeface="Arial"/>
                <a:cs typeface="Arial"/>
              </a:rPr>
              <a:t>as </a:t>
            </a:r>
            <a:r>
              <a:rPr sz="2400" dirty="0">
                <a:solidFill>
                  <a:srgbClr val="231F20"/>
                </a:solidFill>
                <a:latin typeface="Arial"/>
                <a:cs typeface="Arial"/>
              </a:rPr>
              <a:t>arciurem.</a:t>
            </a:r>
            <a:r>
              <a:rPr sz="2400" spc="-65" dirty="0">
                <a:solidFill>
                  <a:srgbClr val="231F20"/>
                </a:solidFill>
                <a:latin typeface="Arial"/>
                <a:cs typeface="Arial"/>
              </a:rPr>
              <a:t> </a:t>
            </a:r>
            <a:r>
              <a:rPr sz="2400" dirty="0">
                <a:solidFill>
                  <a:srgbClr val="231F20"/>
                </a:solidFill>
                <a:latin typeface="Arial"/>
                <a:cs typeface="Arial"/>
              </a:rPr>
              <a:t>Ut</a:t>
            </a:r>
            <a:r>
              <a:rPr sz="2400" spc="-60" dirty="0">
                <a:solidFill>
                  <a:srgbClr val="231F20"/>
                </a:solidFill>
                <a:latin typeface="Arial"/>
                <a:cs typeface="Arial"/>
              </a:rPr>
              <a:t> </a:t>
            </a:r>
            <a:r>
              <a:rPr sz="2400" dirty="0">
                <a:solidFill>
                  <a:srgbClr val="231F20"/>
                </a:solidFill>
                <a:latin typeface="Arial"/>
                <a:cs typeface="Arial"/>
              </a:rPr>
              <a:t>od</a:t>
            </a:r>
            <a:r>
              <a:rPr sz="2400" spc="-65" dirty="0">
                <a:solidFill>
                  <a:srgbClr val="231F20"/>
                </a:solidFill>
                <a:latin typeface="Arial"/>
                <a:cs typeface="Arial"/>
              </a:rPr>
              <a:t> </a:t>
            </a:r>
            <a:r>
              <a:rPr sz="2400" dirty="0">
                <a:solidFill>
                  <a:srgbClr val="231F20"/>
                </a:solidFill>
                <a:latin typeface="Arial"/>
                <a:cs typeface="Arial"/>
              </a:rPr>
              <a:t>elenis</a:t>
            </a:r>
            <a:r>
              <a:rPr sz="2400" spc="-60" dirty="0">
                <a:solidFill>
                  <a:srgbClr val="231F20"/>
                </a:solidFill>
                <a:latin typeface="Arial"/>
                <a:cs typeface="Arial"/>
              </a:rPr>
              <a:t> </a:t>
            </a:r>
            <a:r>
              <a:rPr sz="2400" dirty="0">
                <a:solidFill>
                  <a:srgbClr val="231F20"/>
                </a:solidFill>
                <a:latin typeface="Arial"/>
                <a:cs typeface="Arial"/>
              </a:rPr>
              <a:t>es</a:t>
            </a:r>
            <a:r>
              <a:rPr sz="2400" spc="-65" dirty="0">
                <a:solidFill>
                  <a:srgbClr val="231F20"/>
                </a:solidFill>
                <a:latin typeface="Arial"/>
                <a:cs typeface="Arial"/>
              </a:rPr>
              <a:t> </a:t>
            </a:r>
            <a:r>
              <a:rPr sz="2400" dirty="0">
                <a:solidFill>
                  <a:srgbClr val="231F20"/>
                </a:solidFill>
                <a:latin typeface="Arial"/>
                <a:cs typeface="Arial"/>
              </a:rPr>
              <a:t>aut</a:t>
            </a:r>
            <a:r>
              <a:rPr sz="2400" spc="-60" dirty="0">
                <a:solidFill>
                  <a:srgbClr val="231F20"/>
                </a:solidFill>
                <a:latin typeface="Arial"/>
                <a:cs typeface="Arial"/>
              </a:rPr>
              <a:t> </a:t>
            </a:r>
            <a:r>
              <a:rPr sz="2400" dirty="0">
                <a:solidFill>
                  <a:srgbClr val="231F20"/>
                </a:solidFill>
                <a:latin typeface="Arial"/>
                <a:cs typeface="Arial"/>
              </a:rPr>
              <a:t>elibusci</a:t>
            </a:r>
            <a:r>
              <a:rPr sz="2400" spc="-65" dirty="0">
                <a:solidFill>
                  <a:srgbClr val="231F20"/>
                </a:solidFill>
                <a:latin typeface="Arial"/>
                <a:cs typeface="Arial"/>
              </a:rPr>
              <a:t> </a:t>
            </a:r>
            <a:r>
              <a:rPr sz="2400" dirty="0">
                <a:solidFill>
                  <a:srgbClr val="231F20"/>
                </a:solidFill>
                <a:latin typeface="Arial"/>
                <a:cs typeface="Arial"/>
              </a:rPr>
              <a:t>autem</a:t>
            </a:r>
            <a:r>
              <a:rPr sz="2400" spc="-60" dirty="0">
                <a:solidFill>
                  <a:srgbClr val="231F20"/>
                </a:solidFill>
                <a:latin typeface="Arial"/>
                <a:cs typeface="Arial"/>
              </a:rPr>
              <a:t> </a:t>
            </a:r>
            <a:r>
              <a:rPr sz="2400" dirty="0">
                <a:solidFill>
                  <a:srgbClr val="231F20"/>
                </a:solidFill>
                <a:latin typeface="Arial"/>
                <a:cs typeface="Arial"/>
              </a:rPr>
              <a:t>fugita</a:t>
            </a:r>
            <a:r>
              <a:rPr sz="2400" spc="-65" dirty="0">
                <a:solidFill>
                  <a:srgbClr val="231F20"/>
                </a:solidFill>
                <a:latin typeface="Arial"/>
                <a:cs typeface="Arial"/>
              </a:rPr>
              <a:t> </a:t>
            </a:r>
            <a:r>
              <a:rPr sz="2400" dirty="0">
                <a:solidFill>
                  <a:srgbClr val="231F20"/>
                </a:solidFill>
                <a:latin typeface="Arial"/>
                <a:cs typeface="Arial"/>
              </a:rPr>
              <a:t>pore</a:t>
            </a:r>
            <a:r>
              <a:rPr sz="2400" spc="-60" dirty="0">
                <a:solidFill>
                  <a:srgbClr val="231F20"/>
                </a:solidFill>
                <a:latin typeface="Arial"/>
                <a:cs typeface="Arial"/>
              </a:rPr>
              <a:t> </a:t>
            </a:r>
            <a:r>
              <a:rPr sz="2400" dirty="0">
                <a:solidFill>
                  <a:srgbClr val="231F20"/>
                </a:solidFill>
                <a:latin typeface="Arial"/>
                <a:cs typeface="Arial"/>
              </a:rPr>
              <a:t>num</a:t>
            </a:r>
            <a:r>
              <a:rPr sz="2400" spc="-65" dirty="0">
                <a:solidFill>
                  <a:srgbClr val="231F20"/>
                </a:solidFill>
                <a:latin typeface="Arial"/>
                <a:cs typeface="Arial"/>
              </a:rPr>
              <a:t> </a:t>
            </a:r>
            <a:r>
              <a:rPr sz="2400" dirty="0">
                <a:solidFill>
                  <a:srgbClr val="231F20"/>
                </a:solidFill>
                <a:latin typeface="Arial"/>
                <a:cs typeface="Arial"/>
              </a:rPr>
              <a:t>eveleni</a:t>
            </a:r>
            <a:r>
              <a:rPr sz="2400" spc="-60" dirty="0">
                <a:solidFill>
                  <a:srgbClr val="231F20"/>
                </a:solidFill>
                <a:latin typeface="Arial"/>
                <a:cs typeface="Arial"/>
              </a:rPr>
              <a:t> </a:t>
            </a:r>
            <a:r>
              <a:rPr sz="2400" dirty="0">
                <a:solidFill>
                  <a:srgbClr val="231F20"/>
                </a:solidFill>
                <a:latin typeface="Arial"/>
                <a:cs typeface="Arial"/>
              </a:rPr>
              <a:t>hitiur</a:t>
            </a:r>
            <a:r>
              <a:rPr sz="2400" spc="-60" dirty="0">
                <a:solidFill>
                  <a:srgbClr val="231F20"/>
                </a:solidFill>
                <a:latin typeface="Arial"/>
                <a:cs typeface="Arial"/>
              </a:rPr>
              <a:t> </a:t>
            </a:r>
            <a:r>
              <a:rPr sz="2400" dirty="0">
                <a:solidFill>
                  <a:srgbClr val="231F20"/>
                </a:solidFill>
                <a:latin typeface="Arial"/>
                <a:cs typeface="Arial"/>
              </a:rPr>
              <a:t>soles</a:t>
            </a:r>
            <a:r>
              <a:rPr sz="2400" spc="-65" dirty="0">
                <a:solidFill>
                  <a:srgbClr val="231F20"/>
                </a:solidFill>
                <a:latin typeface="Arial"/>
                <a:cs typeface="Arial"/>
              </a:rPr>
              <a:t> </a:t>
            </a:r>
            <a:r>
              <a:rPr sz="2400" dirty="0">
                <a:solidFill>
                  <a:srgbClr val="231F20"/>
                </a:solidFill>
                <a:latin typeface="Arial"/>
                <a:cs typeface="Arial"/>
              </a:rPr>
              <a:t>imi,</a:t>
            </a:r>
            <a:r>
              <a:rPr sz="2400" spc="-60" dirty="0">
                <a:solidFill>
                  <a:srgbClr val="231F20"/>
                </a:solidFill>
                <a:latin typeface="Arial"/>
                <a:cs typeface="Arial"/>
              </a:rPr>
              <a:t> </a:t>
            </a:r>
            <a:r>
              <a:rPr sz="2400" dirty="0">
                <a:solidFill>
                  <a:srgbClr val="231F20"/>
                </a:solidFill>
                <a:latin typeface="Arial"/>
                <a:cs typeface="Arial"/>
              </a:rPr>
              <a:t>quiatia</a:t>
            </a:r>
            <a:r>
              <a:rPr sz="2400" spc="-65" dirty="0">
                <a:solidFill>
                  <a:srgbClr val="231F20"/>
                </a:solidFill>
                <a:latin typeface="Arial"/>
                <a:cs typeface="Arial"/>
              </a:rPr>
              <a:t> </a:t>
            </a:r>
            <a:r>
              <a:rPr sz="2400" dirty="0">
                <a:solidFill>
                  <a:srgbClr val="231F20"/>
                </a:solidFill>
                <a:latin typeface="Arial"/>
                <a:cs typeface="Arial"/>
              </a:rPr>
              <a:t>sitas</a:t>
            </a:r>
            <a:r>
              <a:rPr sz="2400" spc="-60" dirty="0">
                <a:solidFill>
                  <a:srgbClr val="231F20"/>
                </a:solidFill>
                <a:latin typeface="Arial"/>
                <a:cs typeface="Arial"/>
              </a:rPr>
              <a:t> </a:t>
            </a:r>
            <a:r>
              <a:rPr sz="2400" dirty="0">
                <a:solidFill>
                  <a:srgbClr val="231F20"/>
                </a:solidFill>
                <a:latin typeface="Arial"/>
                <a:cs typeface="Arial"/>
              </a:rPr>
              <a:t>dendi</a:t>
            </a:r>
            <a:r>
              <a:rPr sz="2400" spc="-65" dirty="0">
                <a:solidFill>
                  <a:srgbClr val="231F20"/>
                </a:solidFill>
                <a:latin typeface="Arial"/>
                <a:cs typeface="Arial"/>
              </a:rPr>
              <a:t> </a:t>
            </a:r>
            <a:r>
              <a:rPr sz="2400" spc="-10" dirty="0">
                <a:solidFill>
                  <a:srgbClr val="231F20"/>
                </a:solidFill>
                <a:latin typeface="Arial"/>
                <a:cs typeface="Arial"/>
              </a:rPr>
              <a:t>sitaspit </a:t>
            </a:r>
            <a:r>
              <a:rPr sz="2400" dirty="0">
                <a:solidFill>
                  <a:srgbClr val="231F20"/>
                </a:solidFill>
                <a:latin typeface="Arial"/>
                <a:cs typeface="Arial"/>
              </a:rPr>
              <a:t>re</a:t>
            </a:r>
            <a:r>
              <a:rPr sz="2400" spc="-65" dirty="0">
                <a:solidFill>
                  <a:srgbClr val="231F20"/>
                </a:solidFill>
                <a:latin typeface="Arial"/>
                <a:cs typeface="Arial"/>
              </a:rPr>
              <a:t> </a:t>
            </a:r>
            <a:r>
              <a:rPr sz="2400" dirty="0">
                <a:solidFill>
                  <a:srgbClr val="231F20"/>
                </a:solidFill>
                <a:latin typeface="Arial"/>
                <a:cs typeface="Arial"/>
              </a:rPr>
              <a:t>vollictatiat</a:t>
            </a:r>
            <a:r>
              <a:rPr sz="2400" spc="-65" dirty="0">
                <a:solidFill>
                  <a:srgbClr val="231F20"/>
                </a:solidFill>
                <a:latin typeface="Arial"/>
                <a:cs typeface="Arial"/>
              </a:rPr>
              <a:t> </a:t>
            </a:r>
            <a:r>
              <a:rPr sz="2400" spc="-20" dirty="0">
                <a:solidFill>
                  <a:srgbClr val="231F20"/>
                </a:solidFill>
                <a:latin typeface="Arial"/>
                <a:cs typeface="Arial"/>
              </a:rPr>
              <a:t>aut.</a:t>
            </a:r>
            <a:endParaRPr sz="2400" dirty="0">
              <a:latin typeface="Arial"/>
              <a:cs typeface="Arial"/>
            </a:endParaRPr>
          </a:p>
        </p:txBody>
      </p:sp>
      <p:pic>
        <p:nvPicPr>
          <p:cNvPr id="9" name="Picture 8" descr="Portrait of a doctor in her office">
            <a:extLst>
              <a:ext uri="{FF2B5EF4-FFF2-40B4-BE49-F238E27FC236}">
                <a16:creationId xmlns:a16="http://schemas.microsoft.com/office/drawing/2014/main" id="{AA04D93C-A555-B27E-BD1F-872035137F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0168" y="5246838"/>
            <a:ext cx="3003579" cy="2002386"/>
          </a:xfrm>
          <a:prstGeom prst="rect">
            <a:avLst/>
          </a:prstGeom>
        </p:spPr>
      </p:pic>
      <p:pic>
        <p:nvPicPr>
          <p:cNvPr id="10" name="Picture 9" descr="Woman wearing a stethoscope around the neck">
            <a:extLst>
              <a:ext uri="{FF2B5EF4-FFF2-40B4-BE49-F238E27FC236}">
                <a16:creationId xmlns:a16="http://schemas.microsoft.com/office/drawing/2014/main" id="{247BB5E7-B128-EE02-C896-38C1C2717D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3665" y="5383417"/>
            <a:ext cx="3056953" cy="1906812"/>
          </a:xfrm>
          <a:prstGeom prst="rect">
            <a:avLst/>
          </a:prstGeom>
        </p:spPr>
      </p:pic>
      <p:pic>
        <p:nvPicPr>
          <p:cNvPr id="11" name="Picture 10" descr="Portrait of smiling nurse in scrubs">
            <a:extLst>
              <a:ext uri="{FF2B5EF4-FFF2-40B4-BE49-F238E27FC236}">
                <a16:creationId xmlns:a16="http://schemas.microsoft.com/office/drawing/2014/main" id="{592037A8-3BDC-DCD5-AAF4-EEF41EF147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1044" y="5267207"/>
            <a:ext cx="3001819" cy="2002385"/>
          </a:xfrm>
          <a:prstGeom prst="rect">
            <a:avLst/>
          </a:prstGeom>
        </p:spPr>
      </p:pic>
      <p:pic>
        <p:nvPicPr>
          <p:cNvPr id="12" name="Picture 11" descr="Smiling healthcare worker in pink scrubs">
            <a:extLst>
              <a:ext uri="{FF2B5EF4-FFF2-40B4-BE49-F238E27FC236}">
                <a16:creationId xmlns:a16="http://schemas.microsoft.com/office/drawing/2014/main" id="{6B7B5512-6832-BAB9-92F6-160271C732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3681961" y="5243223"/>
            <a:ext cx="3002279" cy="2002508"/>
          </a:xfrm>
          <a:prstGeom prst="rect">
            <a:avLst/>
          </a:prstGeom>
        </p:spPr>
      </p:pic>
      <p:sp>
        <p:nvSpPr>
          <p:cNvPr id="14" name="object 11">
            <a:extLst>
              <a:ext uri="{FF2B5EF4-FFF2-40B4-BE49-F238E27FC236}">
                <a16:creationId xmlns:a16="http://schemas.microsoft.com/office/drawing/2014/main" id="{C54E12FC-D1FE-819D-5FDB-DE82666D5073}"/>
              </a:ext>
            </a:extLst>
          </p:cNvPr>
          <p:cNvSpPr txBox="1"/>
          <p:nvPr/>
        </p:nvSpPr>
        <p:spPr>
          <a:xfrm>
            <a:off x="527050" y="10412520"/>
            <a:ext cx="4208780" cy="359194"/>
          </a:xfrm>
          <a:prstGeom prst="rect">
            <a:avLst/>
          </a:prstGeom>
        </p:spPr>
        <p:txBody>
          <a:bodyPr vert="horz" wrap="square" lIns="0" tIns="15875" rIns="0" bIns="0" rtlCol="0">
            <a:spAutoFit/>
          </a:bodyPr>
          <a:lstStyle/>
          <a:p>
            <a:pPr marL="12700">
              <a:lnSpc>
                <a:spcPct val="100000"/>
              </a:lnSpc>
              <a:spcBef>
                <a:spcPts val="125"/>
              </a:spcBef>
            </a:pPr>
            <a:r>
              <a:rPr sz="3600" spc="-30" dirty="0">
                <a:solidFill>
                  <a:schemeClr val="tx1"/>
                </a:solidFill>
                <a:latin typeface="Arial"/>
                <a:cs typeface="Arial"/>
              </a:rPr>
              <a:t>Your</a:t>
            </a:r>
            <a:r>
              <a:rPr sz="3600" spc="-130" dirty="0">
                <a:solidFill>
                  <a:schemeClr val="tx1"/>
                </a:solidFill>
                <a:latin typeface="Arial"/>
                <a:cs typeface="Arial"/>
              </a:rPr>
              <a:t> </a:t>
            </a:r>
            <a:r>
              <a:rPr sz="3600" dirty="0">
                <a:solidFill>
                  <a:schemeClr val="tx1"/>
                </a:solidFill>
                <a:latin typeface="Arial"/>
                <a:cs typeface="Arial"/>
              </a:rPr>
              <a:t>Institution</a:t>
            </a:r>
            <a:r>
              <a:rPr sz="3600" spc="-125" dirty="0">
                <a:solidFill>
                  <a:schemeClr val="tx1"/>
                </a:solidFill>
                <a:latin typeface="Arial"/>
                <a:cs typeface="Arial"/>
              </a:rPr>
              <a:t> </a:t>
            </a:r>
            <a:r>
              <a:rPr sz="3600" spc="-20" dirty="0">
                <a:solidFill>
                  <a:schemeClr val="tx1"/>
                </a:solidFill>
                <a:latin typeface="Arial"/>
                <a:cs typeface="Arial"/>
              </a:rPr>
              <a:t>Logo</a:t>
            </a:r>
            <a:endParaRPr sz="3600" dirty="0">
              <a:solidFill>
                <a:schemeClr val="tx1"/>
              </a:solidFill>
              <a:latin typeface="Arial"/>
              <a:cs typeface="Arial"/>
            </a:endParaRPr>
          </a:p>
        </p:txBody>
      </p:sp>
    </p:spTree>
    <p:extLst>
      <p:ext uri="{BB962C8B-B14F-4D97-AF65-F5344CB8AC3E}">
        <p14:creationId xmlns:p14="http://schemas.microsoft.com/office/powerpoint/2010/main" val="2113037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id="{9D022108-9F76-3362-C646-ED4FF425F56E}"/>
              </a:ext>
            </a:extLst>
          </p:cNvPr>
          <p:cNvSpPr txBox="1">
            <a:spLocks/>
          </p:cNvSpPr>
          <p:nvPr/>
        </p:nvSpPr>
        <p:spPr>
          <a:xfrm>
            <a:off x="1212850" y="1387475"/>
            <a:ext cx="16535400" cy="938212"/>
          </a:xfrm>
          <a:prstGeom prst="rect">
            <a:avLst/>
          </a:prstGeom>
        </p:spPr>
        <p:txBody>
          <a:bodyPr vert="horz" wrap="square" lIns="0" tIns="1524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20"/>
              </a:spcBef>
            </a:pPr>
            <a:r>
              <a:rPr lang="en-US" sz="6000" b="1" spc="-10" dirty="0">
                <a:solidFill>
                  <a:srgbClr val="111046"/>
                </a:solidFill>
                <a:latin typeface="Arial"/>
                <a:cs typeface="Arial"/>
              </a:rPr>
              <a:t>References</a:t>
            </a:r>
          </a:p>
        </p:txBody>
      </p:sp>
      <p:sp>
        <p:nvSpPr>
          <p:cNvPr id="3" name="object 9">
            <a:extLst>
              <a:ext uri="{FF2B5EF4-FFF2-40B4-BE49-F238E27FC236}">
                <a16:creationId xmlns:a16="http://schemas.microsoft.com/office/drawing/2014/main" id="{FEFF33DD-D969-9F39-85CB-AF2E30BAE1FE}"/>
              </a:ext>
            </a:extLst>
          </p:cNvPr>
          <p:cNvSpPr txBox="1">
            <a:spLocks/>
          </p:cNvSpPr>
          <p:nvPr/>
        </p:nvSpPr>
        <p:spPr>
          <a:xfrm>
            <a:off x="1212850" y="2987675"/>
            <a:ext cx="17526000" cy="1868525"/>
          </a:xfrm>
          <a:prstGeom prst="rect">
            <a:avLst/>
          </a:prstGeom>
        </p:spPr>
        <p:txBody>
          <a:bodyPr vert="horz" wrap="square" lIns="0" tIns="12700" rIns="0" bIns="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marR="5080">
              <a:lnSpc>
                <a:spcPct val="127800"/>
              </a:lnSpc>
              <a:spcBef>
                <a:spcPts val="100"/>
              </a:spcBef>
            </a:pPr>
            <a:r>
              <a:rPr lang="en-US" sz="2400" dirty="0"/>
              <a:t>Si</a:t>
            </a:r>
            <a:r>
              <a:rPr lang="en-US" sz="2400" spc="-65" dirty="0"/>
              <a:t> </a:t>
            </a:r>
            <a:r>
              <a:rPr lang="en-US" sz="2400" dirty="0" err="1"/>
              <a:t>ratis</a:t>
            </a:r>
            <a:r>
              <a:rPr lang="en-US" sz="2400" spc="-65" dirty="0"/>
              <a:t> </a:t>
            </a:r>
            <a:r>
              <a:rPr lang="en-US" sz="2400" dirty="0" err="1"/>
              <a:t>aliquodis</a:t>
            </a:r>
            <a:r>
              <a:rPr lang="en-US" sz="2400" spc="-65" dirty="0"/>
              <a:t> </a:t>
            </a:r>
            <a:r>
              <a:rPr lang="en-US" sz="2400" dirty="0"/>
              <a:t>quat</a:t>
            </a:r>
            <a:r>
              <a:rPr lang="en-US" sz="2400" spc="-65" dirty="0"/>
              <a:t> </a:t>
            </a:r>
            <a:r>
              <a:rPr lang="en-US" sz="2400" dirty="0" err="1"/>
              <a:t>dolupti</a:t>
            </a:r>
            <a:r>
              <a:rPr lang="en-US" sz="2400" spc="-60" dirty="0"/>
              <a:t> </a:t>
            </a:r>
            <a:r>
              <a:rPr lang="en-US" sz="2400" dirty="0" err="1"/>
              <a:t>audantem</a:t>
            </a:r>
            <a:r>
              <a:rPr lang="en-US" sz="2400" spc="-65" dirty="0"/>
              <a:t> </a:t>
            </a:r>
            <a:r>
              <a:rPr lang="en-US" sz="2400" dirty="0" err="1"/>
              <a:t>duci</a:t>
            </a:r>
            <a:r>
              <a:rPr lang="en-US" sz="2400" spc="-65" dirty="0"/>
              <a:t> </a:t>
            </a:r>
            <a:r>
              <a:rPr lang="en-US" sz="2400" dirty="0" err="1"/>
              <a:t>aribus</a:t>
            </a:r>
            <a:r>
              <a:rPr lang="en-US" sz="2400" spc="-65" dirty="0"/>
              <a:t> </a:t>
            </a:r>
            <a:r>
              <a:rPr lang="en-US" sz="2400" dirty="0"/>
              <a:t>sunt</a:t>
            </a:r>
            <a:r>
              <a:rPr lang="en-US" sz="2400" spc="-65" dirty="0"/>
              <a:t> </a:t>
            </a:r>
            <a:r>
              <a:rPr lang="en-US" sz="2400" dirty="0" err="1"/>
              <a:t>esto</a:t>
            </a:r>
            <a:r>
              <a:rPr lang="en-US" sz="2400" spc="-60" dirty="0"/>
              <a:t> </a:t>
            </a:r>
            <a:r>
              <a:rPr lang="en-US" sz="2400" spc="-10" dirty="0" err="1"/>
              <a:t>consequi</a:t>
            </a:r>
            <a:r>
              <a:rPr lang="en-US" sz="2400" spc="-10" dirty="0"/>
              <a:t> </a:t>
            </a:r>
            <a:r>
              <a:rPr lang="en-US" sz="2400" dirty="0" err="1"/>
              <a:t>corum</a:t>
            </a:r>
            <a:r>
              <a:rPr lang="en-US" sz="2400" spc="-75" dirty="0"/>
              <a:t> </a:t>
            </a:r>
            <a:r>
              <a:rPr lang="en-US" sz="2400" dirty="0" err="1"/>
              <a:t>hilless</a:t>
            </a:r>
            <a:r>
              <a:rPr lang="en-US" sz="2400" spc="-70" dirty="0"/>
              <a:t> </a:t>
            </a:r>
            <a:r>
              <a:rPr lang="en-US" sz="2400" dirty="0" err="1"/>
              <a:t>inctassintis</a:t>
            </a:r>
            <a:r>
              <a:rPr lang="en-US" sz="2400" spc="-70" dirty="0"/>
              <a:t> </a:t>
            </a:r>
            <a:r>
              <a:rPr lang="en-US" sz="2400" dirty="0"/>
              <a:t>et</a:t>
            </a:r>
            <a:r>
              <a:rPr lang="en-US" sz="2400" spc="-75" dirty="0"/>
              <a:t> </a:t>
            </a:r>
            <a:r>
              <a:rPr lang="en-US" sz="2400" dirty="0" err="1"/>
              <a:t>veratias</a:t>
            </a:r>
            <a:r>
              <a:rPr lang="en-US" sz="2400" spc="-70" dirty="0"/>
              <a:t> </a:t>
            </a:r>
            <a:r>
              <a:rPr lang="en-US" sz="2400" dirty="0"/>
              <a:t>a</a:t>
            </a:r>
            <a:r>
              <a:rPr lang="en-US" sz="2400" spc="-70" dirty="0"/>
              <a:t> </a:t>
            </a:r>
            <a:r>
              <a:rPr lang="en-US" sz="2400" dirty="0" err="1"/>
              <a:t>nonsedi</a:t>
            </a:r>
            <a:r>
              <a:rPr lang="en-US" sz="2400" spc="-70" dirty="0"/>
              <a:t> </a:t>
            </a:r>
            <a:r>
              <a:rPr lang="en-US" sz="2400" dirty="0" err="1"/>
              <a:t>psusdaes</a:t>
            </a:r>
            <a:r>
              <a:rPr lang="en-US" sz="2400" spc="-75" dirty="0"/>
              <a:t> </a:t>
            </a:r>
            <a:r>
              <a:rPr lang="en-US" sz="2400" dirty="0" err="1"/>
              <a:t>restiam</a:t>
            </a:r>
            <a:r>
              <a:rPr lang="en-US" sz="2400" spc="-70" dirty="0"/>
              <a:t> </a:t>
            </a:r>
            <a:r>
              <a:rPr lang="en-US" sz="2400" spc="-10" dirty="0" err="1"/>
              <a:t>eliquam</a:t>
            </a:r>
            <a:r>
              <a:rPr lang="en-US" sz="2400" spc="-10" dirty="0"/>
              <a:t> </a:t>
            </a:r>
            <a:r>
              <a:rPr lang="en-US" sz="2400" dirty="0" err="1"/>
              <a:t>volorpo</a:t>
            </a:r>
            <a:r>
              <a:rPr lang="en-US" sz="2400" spc="-65" dirty="0"/>
              <a:t> </a:t>
            </a:r>
            <a:r>
              <a:rPr lang="en-US" sz="2400" dirty="0" err="1"/>
              <a:t>restium</a:t>
            </a:r>
            <a:r>
              <a:rPr lang="en-US" sz="2400" spc="-60" dirty="0"/>
              <a:t> </a:t>
            </a:r>
          </a:p>
          <a:p>
            <a:pPr marL="12700" marR="5080">
              <a:lnSpc>
                <a:spcPct val="127800"/>
              </a:lnSpc>
              <a:spcBef>
                <a:spcPts val="100"/>
              </a:spcBef>
            </a:pPr>
            <a:r>
              <a:rPr lang="en-US" sz="2400" dirty="0" err="1"/>
              <a:t>eatatur</a:t>
            </a:r>
            <a:r>
              <a:rPr lang="en-US" sz="2400" spc="-60" dirty="0"/>
              <a:t> </a:t>
            </a:r>
            <a:r>
              <a:rPr lang="en-US" sz="2400" dirty="0"/>
              <a:t>ate</a:t>
            </a:r>
            <a:r>
              <a:rPr lang="en-US" sz="2400" spc="-60" dirty="0"/>
              <a:t> </a:t>
            </a:r>
            <a:r>
              <a:rPr lang="en-US" sz="2400" dirty="0" err="1"/>
              <a:t>provitiae</a:t>
            </a:r>
            <a:r>
              <a:rPr lang="en-US" sz="2400" dirty="0"/>
              <a:t>.</a:t>
            </a:r>
            <a:r>
              <a:rPr lang="en-US" sz="2400" spc="-60" dirty="0"/>
              <a:t> </a:t>
            </a:r>
            <a:r>
              <a:rPr lang="en-US" sz="2400" dirty="0" err="1"/>
              <a:t>Borias</a:t>
            </a:r>
            <a:r>
              <a:rPr lang="en-US" sz="2400" spc="-60" dirty="0"/>
              <a:t> </a:t>
            </a:r>
            <a:r>
              <a:rPr lang="en-US" sz="2400" dirty="0"/>
              <a:t>pos</a:t>
            </a:r>
            <a:r>
              <a:rPr lang="en-US" sz="2400" spc="-60" dirty="0"/>
              <a:t> </a:t>
            </a:r>
            <a:r>
              <a:rPr lang="en-US" sz="2400" dirty="0" err="1"/>
              <a:t>ut</a:t>
            </a:r>
            <a:r>
              <a:rPr lang="en-US" sz="2400" spc="-60" dirty="0"/>
              <a:t> </a:t>
            </a:r>
            <a:r>
              <a:rPr lang="en-US" sz="2400" dirty="0" err="1"/>
              <a:t>aut</a:t>
            </a:r>
            <a:r>
              <a:rPr lang="en-US" sz="2400" spc="-60" dirty="0"/>
              <a:t> </a:t>
            </a:r>
            <a:r>
              <a:rPr lang="en-US" sz="2400" dirty="0"/>
              <a:t>labor</a:t>
            </a:r>
            <a:r>
              <a:rPr lang="en-US" sz="2400" spc="-60" dirty="0"/>
              <a:t> </a:t>
            </a:r>
            <a:r>
              <a:rPr lang="en-US" sz="2400" dirty="0"/>
              <a:t>re</a:t>
            </a:r>
            <a:r>
              <a:rPr lang="en-US" sz="2400" spc="-60" dirty="0"/>
              <a:t> </a:t>
            </a:r>
            <a:r>
              <a:rPr lang="en-US" sz="2400" dirty="0" err="1"/>
              <a:t>rerchitas</a:t>
            </a:r>
            <a:r>
              <a:rPr lang="en-US" sz="2400" spc="-60" dirty="0"/>
              <a:t> </a:t>
            </a:r>
            <a:r>
              <a:rPr lang="en-US" sz="2400" spc="-25" dirty="0" err="1"/>
              <a:t>ut</a:t>
            </a:r>
            <a:r>
              <a:rPr lang="en-US" sz="2400" spc="-25" dirty="0"/>
              <a:t> </a:t>
            </a:r>
            <a:r>
              <a:rPr lang="en-US" sz="2400" dirty="0"/>
              <a:t>pro</a:t>
            </a:r>
            <a:r>
              <a:rPr lang="en-US" sz="2400" spc="-70" dirty="0"/>
              <a:t> </a:t>
            </a:r>
            <a:r>
              <a:rPr lang="en-US" sz="2400" dirty="0" err="1"/>
              <a:t>ventum</a:t>
            </a:r>
            <a:r>
              <a:rPr lang="en-US" sz="2400" spc="-70" dirty="0"/>
              <a:t> </a:t>
            </a:r>
            <a:r>
              <a:rPr lang="en-US" sz="2400" dirty="0" err="1"/>
              <a:t>ea</a:t>
            </a:r>
            <a:r>
              <a:rPr lang="en-US" sz="2400" spc="-65" dirty="0"/>
              <a:t> </a:t>
            </a:r>
            <a:r>
              <a:rPr lang="en-US" sz="2400" dirty="0" err="1"/>
              <a:t>consectum</a:t>
            </a:r>
            <a:r>
              <a:rPr lang="en-US" sz="2400" spc="-70" dirty="0"/>
              <a:t> </a:t>
            </a:r>
            <a:r>
              <a:rPr lang="en-US" sz="2400" dirty="0" err="1"/>
              <a:t>quis</a:t>
            </a:r>
            <a:r>
              <a:rPr lang="en-US" sz="2400" spc="-65" dirty="0"/>
              <a:t> </a:t>
            </a:r>
            <a:r>
              <a:rPr lang="en-US" sz="2400" dirty="0" err="1"/>
              <a:t>exerferion</a:t>
            </a:r>
            <a:r>
              <a:rPr lang="en-US" sz="2400" spc="-70" dirty="0"/>
              <a:t> </a:t>
            </a:r>
            <a:r>
              <a:rPr lang="en-US" sz="2400" dirty="0" err="1"/>
              <a:t>cus</a:t>
            </a:r>
            <a:r>
              <a:rPr lang="en-US" sz="2400" spc="-65" dirty="0"/>
              <a:t> </a:t>
            </a:r>
            <a:r>
              <a:rPr lang="en-US" sz="2400" dirty="0" err="1"/>
              <a:t>vellab</a:t>
            </a:r>
            <a:r>
              <a:rPr lang="en-US" sz="2400" spc="-70" dirty="0"/>
              <a:t> </a:t>
            </a:r>
            <a:r>
              <a:rPr lang="en-US" sz="2400" dirty="0" err="1"/>
              <a:t>imint</a:t>
            </a:r>
            <a:r>
              <a:rPr lang="en-US" sz="2400" spc="-65" dirty="0"/>
              <a:t> </a:t>
            </a:r>
            <a:r>
              <a:rPr lang="en-US" sz="2400" dirty="0" err="1"/>
              <a:t>eum</a:t>
            </a:r>
            <a:r>
              <a:rPr lang="en-US" sz="2400" spc="-70" dirty="0"/>
              <a:t> </a:t>
            </a:r>
          </a:p>
          <a:p>
            <a:pPr marL="12700" marR="5080">
              <a:lnSpc>
                <a:spcPct val="127800"/>
              </a:lnSpc>
              <a:spcBef>
                <a:spcPts val="100"/>
              </a:spcBef>
            </a:pPr>
            <a:r>
              <a:rPr lang="en-US" sz="2400" spc="-10" dirty="0" err="1"/>
              <a:t>illaborem</a:t>
            </a:r>
            <a:r>
              <a:rPr lang="en-US" sz="2400" spc="-10" dirty="0"/>
              <a:t> </a:t>
            </a:r>
            <a:r>
              <a:rPr lang="en-US" sz="2400" dirty="0" err="1"/>
              <a:t>doloratius</a:t>
            </a:r>
            <a:r>
              <a:rPr lang="en-US" sz="2400" spc="-60" dirty="0"/>
              <a:t> </a:t>
            </a:r>
            <a:r>
              <a:rPr lang="en-US" sz="2400" dirty="0"/>
              <a:t>et</a:t>
            </a:r>
            <a:r>
              <a:rPr lang="en-US" sz="2400" spc="-60" dirty="0"/>
              <a:t> </a:t>
            </a:r>
            <a:r>
              <a:rPr lang="en-US" sz="2400" dirty="0" err="1"/>
              <a:t>ut</a:t>
            </a:r>
            <a:r>
              <a:rPr lang="en-US" sz="2400" spc="-55" dirty="0"/>
              <a:t> </a:t>
            </a:r>
            <a:r>
              <a:rPr lang="en-US" sz="2400" dirty="0" err="1"/>
              <a:t>odi</a:t>
            </a:r>
            <a:r>
              <a:rPr lang="en-US" sz="2400" spc="-60" dirty="0"/>
              <a:t> </a:t>
            </a:r>
            <a:r>
              <a:rPr lang="en-US" sz="2400" dirty="0" err="1"/>
              <a:t>dignia</a:t>
            </a:r>
            <a:r>
              <a:rPr lang="en-US" sz="2400" spc="-55" dirty="0"/>
              <a:t> </a:t>
            </a:r>
            <a:r>
              <a:rPr lang="en-US" sz="2400" dirty="0"/>
              <a:t>soles</a:t>
            </a:r>
            <a:r>
              <a:rPr lang="en-US" sz="2400" spc="-60" dirty="0"/>
              <a:t> </a:t>
            </a:r>
            <a:r>
              <a:rPr lang="en-US" sz="2400" dirty="0" err="1"/>
              <a:t>perata</a:t>
            </a:r>
            <a:r>
              <a:rPr lang="en-US" sz="2400" spc="-55" dirty="0"/>
              <a:t> </a:t>
            </a:r>
            <a:r>
              <a:rPr lang="en-US" sz="2400" dirty="0"/>
              <a:t>que</a:t>
            </a:r>
            <a:r>
              <a:rPr lang="en-US" sz="2400" spc="-60" dirty="0"/>
              <a:t> </a:t>
            </a:r>
            <a:r>
              <a:rPr lang="en-US" sz="2400" spc="-10" dirty="0" err="1"/>
              <a:t>eturestrupta</a:t>
            </a:r>
            <a:r>
              <a:rPr lang="en-US" sz="2400" spc="-55" dirty="0"/>
              <a:t> </a:t>
            </a:r>
            <a:r>
              <a:rPr lang="en-US" sz="2400" dirty="0"/>
              <a:t>ped</a:t>
            </a:r>
            <a:r>
              <a:rPr lang="en-US" sz="2400" spc="-60" dirty="0"/>
              <a:t> </a:t>
            </a:r>
            <a:r>
              <a:rPr lang="en-US" sz="2400" dirty="0"/>
              <a:t>mod</a:t>
            </a:r>
            <a:r>
              <a:rPr lang="en-US" sz="2400" spc="-55" dirty="0"/>
              <a:t> </a:t>
            </a:r>
            <a:r>
              <a:rPr lang="en-US" sz="2400" spc="-25" dirty="0"/>
              <a:t>que </a:t>
            </a:r>
            <a:r>
              <a:rPr lang="en-US" sz="2400" spc="-10" dirty="0" err="1"/>
              <a:t>omnit</a:t>
            </a:r>
            <a:endParaRPr lang="en-US" sz="2400" spc="-10" dirty="0"/>
          </a:p>
        </p:txBody>
      </p:sp>
      <p:sp>
        <p:nvSpPr>
          <p:cNvPr id="5" name="object 11">
            <a:extLst>
              <a:ext uri="{FF2B5EF4-FFF2-40B4-BE49-F238E27FC236}">
                <a16:creationId xmlns:a16="http://schemas.microsoft.com/office/drawing/2014/main" id="{E18E67AC-E9E3-4534-DD57-C41EAF8CD8CB}"/>
              </a:ext>
            </a:extLst>
          </p:cNvPr>
          <p:cNvSpPr txBox="1"/>
          <p:nvPr/>
        </p:nvSpPr>
        <p:spPr>
          <a:xfrm>
            <a:off x="527050" y="10302875"/>
            <a:ext cx="4208780" cy="578485"/>
          </a:xfrm>
          <a:prstGeom prst="rect">
            <a:avLst/>
          </a:prstGeom>
        </p:spPr>
        <p:txBody>
          <a:bodyPr vert="horz" wrap="square" lIns="0" tIns="15875" rIns="0" bIns="0" rtlCol="0">
            <a:spAutoFit/>
          </a:bodyPr>
          <a:lstStyle/>
          <a:p>
            <a:pPr marL="12700">
              <a:lnSpc>
                <a:spcPct val="100000"/>
              </a:lnSpc>
              <a:spcBef>
                <a:spcPts val="125"/>
              </a:spcBef>
            </a:pPr>
            <a:r>
              <a:rPr sz="3600" spc="-30" dirty="0">
                <a:solidFill>
                  <a:schemeClr val="tx1"/>
                </a:solidFill>
                <a:latin typeface="Arial"/>
                <a:cs typeface="Arial"/>
              </a:rPr>
              <a:t>Your</a:t>
            </a:r>
            <a:r>
              <a:rPr sz="3600" spc="-130" dirty="0">
                <a:solidFill>
                  <a:schemeClr val="tx1"/>
                </a:solidFill>
                <a:latin typeface="Arial"/>
                <a:cs typeface="Arial"/>
              </a:rPr>
              <a:t> </a:t>
            </a:r>
            <a:r>
              <a:rPr sz="3600" dirty="0">
                <a:solidFill>
                  <a:schemeClr val="tx1"/>
                </a:solidFill>
                <a:latin typeface="Arial"/>
                <a:cs typeface="Arial"/>
              </a:rPr>
              <a:t>Institution</a:t>
            </a:r>
            <a:r>
              <a:rPr sz="3600" spc="-125" dirty="0">
                <a:solidFill>
                  <a:schemeClr val="tx1"/>
                </a:solidFill>
                <a:latin typeface="Arial"/>
                <a:cs typeface="Arial"/>
              </a:rPr>
              <a:t> </a:t>
            </a:r>
            <a:r>
              <a:rPr sz="3600" spc="-20" dirty="0">
                <a:solidFill>
                  <a:schemeClr val="tx1"/>
                </a:solidFill>
                <a:latin typeface="Arial"/>
                <a:cs typeface="Arial"/>
              </a:rPr>
              <a:t>Logo</a:t>
            </a:r>
            <a:endParaRPr sz="3600" dirty="0">
              <a:solidFill>
                <a:schemeClr val="tx1"/>
              </a:solidFill>
              <a:latin typeface="Arial"/>
              <a:cs typeface="Arial"/>
            </a:endParaRPr>
          </a:p>
        </p:txBody>
      </p:sp>
    </p:spTree>
    <p:extLst>
      <p:ext uri="{BB962C8B-B14F-4D97-AF65-F5344CB8AC3E}">
        <p14:creationId xmlns:p14="http://schemas.microsoft.com/office/powerpoint/2010/main" val="1011801299"/>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137795" rIns="0" bIns="0" rtlCol="0">
        <a:spAutoFit/>
      </a:bodyPr>
      <a:lstStyle>
        <a:defPPr marL="12065" marR="5080" algn="ctr">
          <a:lnSpc>
            <a:spcPts val="4950"/>
          </a:lnSpc>
          <a:spcBef>
            <a:spcPts val="1085"/>
          </a:spcBef>
          <a:tabLst>
            <a:tab pos="1456055" algn="l"/>
          </a:tabLst>
          <a:defRPr sz="4950" spc="-20" dirty="0">
            <a:solidFill>
              <a:srgbClr val="111046"/>
            </a:solidFill>
            <a:latin typeface="Arial"/>
            <a:cs typeface="Aria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1616</TotalTime>
  <Words>1069</Words>
  <Application>Microsoft Macintosh PowerPoint</Application>
  <PresentationFormat>Custom</PresentationFormat>
  <Paragraphs>111</Paragraphs>
  <Slides>12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Cambria</vt:lpstr>
      <vt:lpstr>Georgia</vt:lpstr>
      <vt:lpstr>Helvetica</vt:lpstr>
      <vt:lpstr>Lato-Light</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164 Number of things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Talk Here</dc:title>
  <cp:lastModifiedBy>Fantasia, Karen</cp:lastModifiedBy>
  <cp:revision>18</cp:revision>
  <dcterms:created xsi:type="dcterms:W3CDTF">2023-08-09T14:02:32Z</dcterms:created>
  <dcterms:modified xsi:type="dcterms:W3CDTF">2024-04-24T19:28:18Z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2023-08-09T00:00:00Z</vt:filetime>
  </property>
  <property fmtid="{D5CDD505-2E9C-101B-9397-08002B2CF9AE}" pid="3" name="Creator">
    <vt:lpwstr>Adobe InDesign 18.5 (Macintosh)</vt:lpwstr>
  </property>
  <property fmtid="{D5CDD505-2E9C-101B-9397-08002B2CF9AE}" pid="4" name="LastSaved">
    <vt:filetime>2023-08-09T00:00:00Z</vt:filetime>
  </property>
  <property fmtid="{D5CDD505-2E9C-101B-9397-08002B2CF9AE}" pid="5" name="Producer">
    <vt:lpwstr>Adobe PDF Library 17.0</vt:lpwstr>
  </property>
</Properties>
</file>